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688" r:id="rId2"/>
    <p:sldId id="685" r:id="rId3"/>
    <p:sldId id="686" r:id="rId4"/>
    <p:sldId id="6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00"/>
    <a:srgbClr val="FE924F"/>
    <a:srgbClr val="D9E1F2"/>
    <a:srgbClr val="DAD3EF"/>
    <a:srgbClr val="FFCEDE"/>
    <a:srgbClr val="ECF9C6"/>
    <a:srgbClr val="E2EFDA"/>
    <a:srgbClr val="FCE4D6"/>
    <a:srgbClr val="C66723"/>
    <a:srgbClr val="EE6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2998" autoAdjust="0"/>
  </p:normalViewPr>
  <p:slideViewPr>
    <p:cSldViewPr snapToGrid="0">
      <p:cViewPr varScale="1">
        <p:scale>
          <a:sx n="65" d="100"/>
          <a:sy n="65" d="100"/>
        </p:scale>
        <p:origin x="798" y="78"/>
      </p:cViewPr>
      <p:guideLst>
        <p:guide orient="horz" pos="216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86EBA-5941-4A61-BBCB-5CA91F9BB1FA}" type="datetimeFigureOut">
              <a:rPr lang="en-US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3078-D0A4-47CB-8266-7DB0E5F27C2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83B62-BF2D-43CF-9524-A1983BFCB31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03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83B62-BF2D-43CF-9524-A1983BFCB31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826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83B62-BF2D-43CF-9524-A1983BFCB31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634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83B62-BF2D-43CF-9524-A1983BFCB31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709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8" name="椭圆 17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</a:rPr>
              <a:t>3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GET Program</a:t>
            </a:r>
          </a:p>
        </p:txBody>
      </p:sp>
      <p:sp>
        <p:nvSpPr>
          <p:cNvPr id="20" name="标题占位符 1"/>
          <p:cNvSpPr>
            <a:spLocks noGrp="1"/>
          </p:cNvSpPr>
          <p:nvPr>
            <p:ph type="title"/>
          </p:nvPr>
        </p:nvSpPr>
        <p:spPr>
          <a:xfrm>
            <a:off x="229788" y="943983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idx="10"/>
          </p:nvPr>
        </p:nvSpPr>
        <p:spPr>
          <a:xfrm>
            <a:off x="3317804" y="2344038"/>
            <a:ext cx="3962402" cy="2228851"/>
          </a:xfrm>
          <a:ln>
            <a:noFill/>
          </a:ln>
          <a:effectLst>
            <a:outerShdw blurRad="292100" dist="381000" dir="12180000" sx="97000" sy="97000" algn="ctr" rotWithShape="0">
              <a:prstClr val="black">
                <a:alpha val="14000"/>
              </a:prstClr>
            </a:outerShdw>
          </a:effectLst>
          <a:scene3d>
            <a:camera prst="orthographicFront">
              <a:rot lat="19440000" lon="18840000" rev="360000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29788" y="4058537"/>
            <a:ext cx="3962402" cy="2228851"/>
          </a:xfrm>
          <a:prstGeom prst="rect">
            <a:avLst/>
          </a:prstGeom>
          <a:ln>
            <a:noFill/>
          </a:ln>
          <a:effectLst>
            <a:outerShdw blurRad="292100" dist="381000" dir="12180000" sx="97000" sy="97000" algn="ctr" rotWithShape="0">
              <a:prstClr val="black">
                <a:alpha val="14000"/>
              </a:prstClr>
            </a:outerShdw>
          </a:effectLst>
          <a:scene3d>
            <a:camera prst="orthographicFront">
              <a:rot lat="19440000" lon="18840000" rev="360000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910769" y="5172963"/>
            <a:ext cx="3962402" cy="2228851"/>
          </a:xfrm>
          <a:prstGeom prst="rect">
            <a:avLst/>
          </a:prstGeom>
          <a:ln>
            <a:noFill/>
          </a:ln>
          <a:effectLst>
            <a:outerShdw blurRad="292100" dist="381000" dir="12180000" sx="97000" sy="97000" algn="ctr" rotWithShape="0">
              <a:prstClr val="black">
                <a:alpha val="14000"/>
              </a:prstClr>
            </a:outerShdw>
          </a:effectLst>
          <a:scene3d>
            <a:camera prst="orthographicFront">
              <a:rot lat="19440000" lon="18840000" rev="360000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3664558" y="6235700"/>
            <a:ext cx="3962402" cy="2228851"/>
          </a:xfrm>
          <a:prstGeom prst="rect">
            <a:avLst/>
          </a:prstGeom>
          <a:ln>
            <a:noFill/>
          </a:ln>
          <a:effectLst>
            <a:outerShdw blurRad="292100" dist="381000" dir="12180000" sx="97000" sy="97000" algn="ctr" rotWithShape="0">
              <a:prstClr val="black">
                <a:alpha val="14000"/>
              </a:prstClr>
            </a:outerShdw>
          </a:effectLst>
          <a:scene3d>
            <a:camera prst="orthographicFront">
              <a:rot lat="19440000" lon="18840000" rev="360000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4"/>
          </p:nvPr>
        </p:nvSpPr>
        <p:spPr>
          <a:xfrm>
            <a:off x="5316577" y="1881375"/>
            <a:ext cx="8288318" cy="4662179"/>
          </a:xfrm>
          <a:prstGeom prst="rect">
            <a:avLst/>
          </a:prstGeom>
          <a:ln>
            <a:noFill/>
          </a:ln>
          <a:effectLst>
            <a:outerShdw blurRad="292100" dist="381000" dir="12180000" sx="97000" sy="97000" algn="ctr" rotWithShape="0">
              <a:prstClr val="black">
                <a:alpha val="14000"/>
              </a:prstClr>
            </a:outerShdw>
          </a:effectLst>
          <a:scene3d>
            <a:camera prst="orthographicFront">
              <a:rot lat="19440000" lon="18840000" rev="360000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5"/>
          </p:nvPr>
        </p:nvSpPr>
        <p:spPr>
          <a:xfrm>
            <a:off x="6424747" y="610487"/>
            <a:ext cx="3962402" cy="2228851"/>
          </a:xfrm>
          <a:prstGeom prst="rect">
            <a:avLst/>
          </a:prstGeom>
          <a:ln>
            <a:noFill/>
          </a:ln>
          <a:effectLst>
            <a:outerShdw blurRad="292100" dist="381000" dir="12180000" sx="97000" sy="97000" algn="ctr" rotWithShape="0">
              <a:prstClr val="black">
                <a:alpha val="14000"/>
              </a:prstClr>
            </a:outerShdw>
          </a:effectLst>
          <a:scene3d>
            <a:camera prst="orthographicFront">
              <a:rot lat="19440000" lon="18840000" rev="360000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张图片排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网页截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" name="图片占位符 1"/>
          <p:cNvSpPr>
            <a:spLocks noGrp="1"/>
          </p:cNvSpPr>
          <p:nvPr>
            <p:ph type="pic" idx="10"/>
          </p:nvPr>
        </p:nvSpPr>
        <p:spPr>
          <a:xfrm>
            <a:off x="1816674" y="1967540"/>
            <a:ext cx="10375326" cy="473260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6" name="椭圆 15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</a:rPr>
              <a:t>3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GET Program</a:t>
            </a:r>
          </a:p>
        </p:txBody>
      </p:sp>
      <p:sp>
        <p:nvSpPr>
          <p:cNvPr id="18" name="标题占位符 1"/>
          <p:cNvSpPr>
            <a:spLocks noGrp="1"/>
          </p:cNvSpPr>
          <p:nvPr>
            <p:ph type="title"/>
          </p:nvPr>
        </p:nvSpPr>
        <p:spPr>
          <a:xfrm>
            <a:off x="229788" y="943983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张图片排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3"/>
          </p:nvPr>
        </p:nvSpPr>
        <p:spPr>
          <a:xfrm>
            <a:off x="1" y="3511550"/>
            <a:ext cx="7651559" cy="3346450"/>
          </a:xfrm>
          <a:custGeom>
            <a:avLst/>
            <a:gdLst>
              <a:gd name="connsiteX0" fmla="*/ 0 w 7651559"/>
              <a:gd name="connsiteY0" fmla="*/ 0 h 3346450"/>
              <a:gd name="connsiteX1" fmla="*/ 7651559 w 7651559"/>
              <a:gd name="connsiteY1" fmla="*/ 0 h 3346450"/>
              <a:gd name="connsiteX2" fmla="*/ 6119582 w 7651559"/>
              <a:gd name="connsiteY2" fmla="*/ 3346450 h 3346450"/>
              <a:gd name="connsiteX3" fmla="*/ 0 w 7651559"/>
              <a:gd name="connsiteY3" fmla="*/ 3346450 h 334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1559" h="3346450">
                <a:moveTo>
                  <a:pt x="0" y="0"/>
                </a:moveTo>
                <a:lnTo>
                  <a:pt x="7651559" y="0"/>
                </a:lnTo>
                <a:lnTo>
                  <a:pt x="6119582" y="3346450"/>
                </a:lnTo>
                <a:lnTo>
                  <a:pt x="0" y="3346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9" name="图片占位符 38"/>
          <p:cNvSpPr>
            <a:spLocks noGrp="1"/>
          </p:cNvSpPr>
          <p:nvPr>
            <p:ph type="pic" sz="quarter" idx="14"/>
          </p:nvPr>
        </p:nvSpPr>
        <p:spPr>
          <a:xfrm>
            <a:off x="6357503" y="3511547"/>
            <a:ext cx="5834496" cy="3331259"/>
          </a:xfrm>
          <a:custGeom>
            <a:avLst/>
            <a:gdLst>
              <a:gd name="connsiteX0" fmla="*/ 1508290 w 5834496"/>
              <a:gd name="connsiteY0" fmla="*/ 0 h 3331259"/>
              <a:gd name="connsiteX1" fmla="*/ 5834496 w 5834496"/>
              <a:gd name="connsiteY1" fmla="*/ 0 h 3331259"/>
              <a:gd name="connsiteX2" fmla="*/ 5834496 w 5834496"/>
              <a:gd name="connsiteY2" fmla="*/ 3331259 h 3331259"/>
              <a:gd name="connsiteX3" fmla="*/ 0 w 5834496"/>
              <a:gd name="connsiteY3" fmla="*/ 3331259 h 3331259"/>
              <a:gd name="connsiteX4" fmla="*/ 0 w 5834496"/>
              <a:gd name="connsiteY4" fmla="*/ 3294707 h 333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496" h="3331259">
                <a:moveTo>
                  <a:pt x="1508290" y="0"/>
                </a:moveTo>
                <a:lnTo>
                  <a:pt x="5834496" y="0"/>
                </a:lnTo>
                <a:lnTo>
                  <a:pt x="5834496" y="3331259"/>
                </a:lnTo>
                <a:lnTo>
                  <a:pt x="0" y="3331259"/>
                </a:lnTo>
                <a:lnTo>
                  <a:pt x="0" y="32947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2"/>
          </p:nvPr>
        </p:nvSpPr>
        <p:spPr>
          <a:xfrm>
            <a:off x="7977870" y="0"/>
            <a:ext cx="4214130" cy="3346450"/>
          </a:xfrm>
          <a:custGeom>
            <a:avLst/>
            <a:gdLst>
              <a:gd name="connsiteX0" fmla="*/ 1531978 w 4214130"/>
              <a:gd name="connsiteY0" fmla="*/ 0 h 3346450"/>
              <a:gd name="connsiteX1" fmla="*/ 4214130 w 4214130"/>
              <a:gd name="connsiteY1" fmla="*/ 0 h 3346450"/>
              <a:gd name="connsiteX2" fmla="*/ 4214130 w 4214130"/>
              <a:gd name="connsiteY2" fmla="*/ 3346450 h 3346450"/>
              <a:gd name="connsiteX3" fmla="*/ 0 w 4214130"/>
              <a:gd name="connsiteY3" fmla="*/ 3346450 h 334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130" h="3346450">
                <a:moveTo>
                  <a:pt x="1531978" y="0"/>
                </a:moveTo>
                <a:lnTo>
                  <a:pt x="4214130" y="0"/>
                </a:lnTo>
                <a:lnTo>
                  <a:pt x="4214130" y="3346450"/>
                </a:lnTo>
                <a:lnTo>
                  <a:pt x="0" y="3346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图片占位符 26"/>
          <p:cNvSpPr>
            <a:spLocks noGrp="1"/>
          </p:cNvSpPr>
          <p:nvPr>
            <p:ph type="pic" sz="quarter" idx="11"/>
          </p:nvPr>
        </p:nvSpPr>
        <p:spPr>
          <a:xfrm>
            <a:off x="4507971" y="-14288"/>
            <a:ext cx="4812073" cy="3346451"/>
          </a:xfrm>
          <a:custGeom>
            <a:avLst/>
            <a:gdLst>
              <a:gd name="connsiteX0" fmla="*/ 1531978 w 4812073"/>
              <a:gd name="connsiteY0" fmla="*/ 0 h 3346451"/>
              <a:gd name="connsiteX1" fmla="*/ 4812073 w 4812073"/>
              <a:gd name="connsiteY1" fmla="*/ 0 h 3346451"/>
              <a:gd name="connsiteX2" fmla="*/ 3280096 w 4812073"/>
              <a:gd name="connsiteY2" fmla="*/ 3346451 h 3346451"/>
              <a:gd name="connsiteX3" fmla="*/ 0 w 4812073"/>
              <a:gd name="connsiteY3" fmla="*/ 3346451 h 334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073" h="3346451">
                <a:moveTo>
                  <a:pt x="1531978" y="0"/>
                </a:moveTo>
                <a:lnTo>
                  <a:pt x="4812073" y="0"/>
                </a:lnTo>
                <a:lnTo>
                  <a:pt x="3280096" y="3346451"/>
                </a:lnTo>
                <a:lnTo>
                  <a:pt x="0" y="33464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0"/>
          </p:nvPr>
        </p:nvSpPr>
        <p:spPr>
          <a:xfrm>
            <a:off x="-22224" y="0"/>
            <a:ext cx="5869525" cy="3346450"/>
          </a:xfrm>
          <a:custGeom>
            <a:avLst/>
            <a:gdLst>
              <a:gd name="connsiteX0" fmla="*/ 0 w 5869525"/>
              <a:gd name="connsiteY0" fmla="*/ 0 h 3346450"/>
              <a:gd name="connsiteX1" fmla="*/ 5869525 w 5869525"/>
              <a:gd name="connsiteY1" fmla="*/ 0 h 3346450"/>
              <a:gd name="connsiteX2" fmla="*/ 4337547 w 5869525"/>
              <a:gd name="connsiteY2" fmla="*/ 3346450 h 3346450"/>
              <a:gd name="connsiteX3" fmla="*/ 0 w 5869525"/>
              <a:gd name="connsiteY3" fmla="*/ 3346450 h 334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9525" h="3346450">
                <a:moveTo>
                  <a:pt x="0" y="0"/>
                </a:moveTo>
                <a:lnTo>
                  <a:pt x="5869525" y="0"/>
                </a:lnTo>
                <a:lnTo>
                  <a:pt x="4337547" y="3346450"/>
                </a:lnTo>
                <a:lnTo>
                  <a:pt x="0" y="3346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张图片排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2" name="图片占位符 21"/>
          <p:cNvSpPr>
            <a:spLocks noGrp="1"/>
          </p:cNvSpPr>
          <p:nvPr>
            <p:ph type="pic" idx="10"/>
          </p:nvPr>
        </p:nvSpPr>
        <p:spPr>
          <a:xfrm>
            <a:off x="21" y="10"/>
            <a:ext cx="7211311" cy="2969294"/>
          </a:xfrm>
          <a:custGeom>
            <a:avLst/>
            <a:gdLst>
              <a:gd name="connsiteX0" fmla="*/ 0 w 7211311"/>
              <a:gd name="connsiteY0" fmla="*/ 0 h 2969294"/>
              <a:gd name="connsiteX1" fmla="*/ 7211311 w 7211311"/>
              <a:gd name="connsiteY1" fmla="*/ 0 h 2969294"/>
              <a:gd name="connsiteX2" fmla="*/ 5793644 w 7211311"/>
              <a:gd name="connsiteY2" fmla="*/ 2969294 h 2969294"/>
              <a:gd name="connsiteX3" fmla="*/ 0 w 7211311"/>
              <a:gd name="connsiteY3" fmla="*/ 2969294 h 296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311" h="2969294">
                <a:moveTo>
                  <a:pt x="0" y="0"/>
                </a:moveTo>
                <a:lnTo>
                  <a:pt x="7211311" y="0"/>
                </a:lnTo>
                <a:lnTo>
                  <a:pt x="5793644" y="2969294"/>
                </a:lnTo>
                <a:lnTo>
                  <a:pt x="0" y="2969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1"/>
          </p:nvPr>
        </p:nvSpPr>
        <p:spPr>
          <a:xfrm>
            <a:off x="2" y="3106464"/>
            <a:ext cx="5783717" cy="3751536"/>
          </a:xfrm>
          <a:custGeom>
            <a:avLst/>
            <a:gdLst>
              <a:gd name="connsiteX0" fmla="*/ 0 w 5783717"/>
              <a:gd name="connsiteY0" fmla="*/ 0 h 3751536"/>
              <a:gd name="connsiteX1" fmla="*/ 5783717 w 5783717"/>
              <a:gd name="connsiteY1" fmla="*/ 0 h 3751536"/>
              <a:gd name="connsiteX2" fmla="*/ 4023415 w 5783717"/>
              <a:gd name="connsiteY2" fmla="*/ 3751536 h 3751536"/>
              <a:gd name="connsiteX3" fmla="*/ 0 w 5783717"/>
              <a:gd name="connsiteY3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3717" h="3751536">
                <a:moveTo>
                  <a:pt x="0" y="0"/>
                </a:moveTo>
                <a:lnTo>
                  <a:pt x="5783717" y="0"/>
                </a:lnTo>
                <a:lnTo>
                  <a:pt x="4023415" y="3751536"/>
                </a:lnTo>
                <a:lnTo>
                  <a:pt x="0" y="37515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图片占位符 26"/>
          <p:cNvSpPr>
            <a:spLocks noGrp="1"/>
          </p:cNvSpPr>
          <p:nvPr>
            <p:ph type="pic" sz="quarter" idx="12"/>
          </p:nvPr>
        </p:nvSpPr>
        <p:spPr>
          <a:xfrm>
            <a:off x="4212104" y="3887894"/>
            <a:ext cx="7979899" cy="2970106"/>
          </a:xfrm>
          <a:custGeom>
            <a:avLst/>
            <a:gdLst>
              <a:gd name="connsiteX0" fmla="*/ 1364393 w 7979899"/>
              <a:gd name="connsiteY0" fmla="*/ 0 h 2970106"/>
              <a:gd name="connsiteX1" fmla="*/ 7979899 w 7979899"/>
              <a:gd name="connsiteY1" fmla="*/ 0 h 2970106"/>
              <a:gd name="connsiteX2" fmla="*/ 7979899 w 7979899"/>
              <a:gd name="connsiteY2" fmla="*/ 2970106 h 2970106"/>
              <a:gd name="connsiteX3" fmla="*/ 0 w 7979899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899" h="2970106">
                <a:moveTo>
                  <a:pt x="1364393" y="0"/>
                </a:moveTo>
                <a:lnTo>
                  <a:pt x="7979899" y="0"/>
                </a:lnTo>
                <a:lnTo>
                  <a:pt x="7979899" y="2970106"/>
                </a:lnTo>
                <a:lnTo>
                  <a:pt x="0" y="29701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5622234" y="10"/>
            <a:ext cx="6569769" cy="3750724"/>
          </a:xfrm>
          <a:custGeom>
            <a:avLst/>
            <a:gdLst>
              <a:gd name="connsiteX0" fmla="*/ 1771292 w 6569769"/>
              <a:gd name="connsiteY0" fmla="*/ 0 h 3750724"/>
              <a:gd name="connsiteX1" fmla="*/ 6569769 w 6569769"/>
              <a:gd name="connsiteY1" fmla="*/ 0 h 3750724"/>
              <a:gd name="connsiteX2" fmla="*/ 6569769 w 6569769"/>
              <a:gd name="connsiteY2" fmla="*/ 3750724 h 3750724"/>
              <a:gd name="connsiteX3" fmla="*/ 0 w 6569769"/>
              <a:gd name="connsiteY3" fmla="*/ 3750724 h 3750724"/>
              <a:gd name="connsiteX4" fmla="*/ 0 w 6569769"/>
              <a:gd name="connsiteY4" fmla="*/ 3709958 h 37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769" h="3750724">
                <a:moveTo>
                  <a:pt x="1771292" y="0"/>
                </a:moveTo>
                <a:lnTo>
                  <a:pt x="6569769" y="0"/>
                </a:lnTo>
                <a:lnTo>
                  <a:pt x="6569769" y="3750724"/>
                </a:lnTo>
                <a:lnTo>
                  <a:pt x="0" y="3750724"/>
                </a:lnTo>
                <a:lnTo>
                  <a:pt x="0" y="37099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6" name="图形 1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EF43-E74F-304B-9F57-5268C2C88657}" type="datetimeFigureOut">
              <a:rPr kumimoji="1" lang="zh-CN" altLang="en-US" smtClean="0"/>
              <a:t>2020/3/31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432-9F36-124E-962A-B901D0DB435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B62-2EC3-47D3-BE75-0F7BBB1CC786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BE73-B823-4649-8C46-CB71354323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8" name="椭圆 17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</a:rPr>
              <a:t>1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Digital Economy</a:t>
            </a:r>
          </a:p>
        </p:txBody>
      </p:sp>
      <p:sp>
        <p:nvSpPr>
          <p:cNvPr id="20" name="标题占位符 1"/>
          <p:cNvSpPr>
            <a:spLocks noGrp="1"/>
          </p:cNvSpPr>
          <p:nvPr>
            <p:ph type="title"/>
          </p:nvPr>
        </p:nvSpPr>
        <p:spPr>
          <a:xfrm>
            <a:off x="229788" y="914955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world-grid_114880"/>
          <p:cNvSpPr>
            <a:spLocks noChangeAspect="1"/>
          </p:cNvSpPr>
          <p:nvPr userDrawn="1"/>
        </p:nvSpPr>
        <p:spPr bwMode="auto">
          <a:xfrm>
            <a:off x="-2804197" y="-244244"/>
            <a:ext cx="1714014" cy="1711228"/>
          </a:xfrm>
          <a:custGeom>
            <a:avLst/>
            <a:gdLst>
              <a:gd name="T0" fmla="*/ 0 w 6173"/>
              <a:gd name="T1" fmla="*/ 3087 h 6173"/>
              <a:gd name="T2" fmla="*/ 6173 w 6173"/>
              <a:gd name="T3" fmla="*/ 3087 h 6173"/>
              <a:gd name="T4" fmla="*/ 5439 w 6173"/>
              <a:gd name="T5" fmla="*/ 3187 h 6173"/>
              <a:gd name="T6" fmla="*/ 735 w 6173"/>
              <a:gd name="T7" fmla="*/ 3187 h 6173"/>
              <a:gd name="T8" fmla="*/ 451 w 6173"/>
              <a:gd name="T9" fmla="*/ 1907 h 6173"/>
              <a:gd name="T10" fmla="*/ 451 w 6173"/>
              <a:gd name="T11" fmla="*/ 1907 h 6173"/>
              <a:gd name="T12" fmla="*/ 5239 w 6173"/>
              <a:gd name="T13" fmla="*/ 2987 h 6173"/>
              <a:gd name="T14" fmla="*/ 3187 w 6173"/>
              <a:gd name="T15" fmla="*/ 4467 h 6173"/>
              <a:gd name="T16" fmla="*/ 3187 w 6173"/>
              <a:gd name="T17" fmla="*/ 5960 h 6173"/>
              <a:gd name="T18" fmla="*/ 2522 w 6173"/>
              <a:gd name="T19" fmla="*/ 5533 h 6173"/>
              <a:gd name="T20" fmla="*/ 2340 w 6173"/>
              <a:gd name="T21" fmla="*/ 5162 h 6173"/>
              <a:gd name="T22" fmla="*/ 2415 w 6173"/>
              <a:gd name="T23" fmla="*/ 5333 h 6173"/>
              <a:gd name="T24" fmla="*/ 2987 w 6173"/>
              <a:gd name="T25" fmla="*/ 1707 h 6173"/>
              <a:gd name="T26" fmla="*/ 2987 w 6173"/>
              <a:gd name="T27" fmla="*/ 213 h 6173"/>
              <a:gd name="T28" fmla="*/ 3651 w 6173"/>
              <a:gd name="T29" fmla="*/ 640 h 6173"/>
              <a:gd name="T30" fmla="*/ 3833 w 6173"/>
              <a:gd name="T31" fmla="*/ 1012 h 6173"/>
              <a:gd name="T32" fmla="*/ 3758 w 6173"/>
              <a:gd name="T33" fmla="*/ 840 h 6173"/>
              <a:gd name="T34" fmla="*/ 2001 w 6173"/>
              <a:gd name="T35" fmla="*/ 2987 h 6173"/>
              <a:gd name="T36" fmla="*/ 2987 w 6173"/>
              <a:gd name="T37" fmla="*/ 4267 h 6173"/>
              <a:gd name="T38" fmla="*/ 3187 w 6173"/>
              <a:gd name="T39" fmla="*/ 4267 h 6173"/>
              <a:gd name="T40" fmla="*/ 3187 w 6173"/>
              <a:gd name="T41" fmla="*/ 4267 h 6173"/>
              <a:gd name="T42" fmla="*/ 4173 w 6173"/>
              <a:gd name="T43" fmla="*/ 2987 h 6173"/>
              <a:gd name="T44" fmla="*/ 3978 w 6173"/>
              <a:gd name="T45" fmla="*/ 840 h 6173"/>
              <a:gd name="T46" fmla="*/ 3881 w 6173"/>
              <a:gd name="T47" fmla="*/ 640 h 6173"/>
              <a:gd name="T48" fmla="*/ 2292 w 6173"/>
              <a:gd name="T49" fmla="*/ 640 h 6173"/>
              <a:gd name="T50" fmla="*/ 2195 w 6173"/>
              <a:gd name="T51" fmla="*/ 840 h 6173"/>
              <a:gd name="T52" fmla="*/ 1736 w 6173"/>
              <a:gd name="T53" fmla="*/ 840 h 6173"/>
              <a:gd name="T54" fmla="*/ 935 w 6173"/>
              <a:gd name="T55" fmla="*/ 2987 h 6173"/>
              <a:gd name="T56" fmla="*/ 1801 w 6173"/>
              <a:gd name="T57" fmla="*/ 3187 h 6173"/>
              <a:gd name="T58" fmla="*/ 1932 w 6173"/>
              <a:gd name="T59" fmla="*/ 4467 h 6173"/>
              <a:gd name="T60" fmla="*/ 1196 w 6173"/>
              <a:gd name="T61" fmla="*/ 4467 h 6173"/>
              <a:gd name="T62" fmla="*/ 1945 w 6173"/>
              <a:gd name="T63" fmla="*/ 5533 h 6173"/>
              <a:gd name="T64" fmla="*/ 3653 w 6173"/>
              <a:gd name="T65" fmla="*/ 5872 h 6173"/>
              <a:gd name="T66" fmla="*/ 4242 w 6173"/>
              <a:gd name="T67" fmla="*/ 4467 h 6173"/>
              <a:gd name="T68" fmla="*/ 4279 w 6173"/>
              <a:gd name="T69" fmla="*/ 4267 h 6173"/>
              <a:gd name="T70" fmla="*/ 4279 w 6173"/>
              <a:gd name="T71" fmla="*/ 4267 h 6173"/>
              <a:gd name="T72" fmla="*/ 5971 w 6173"/>
              <a:gd name="T73" fmla="*/ 2987 h 6173"/>
              <a:gd name="T74" fmla="*/ 4760 w 6173"/>
              <a:gd name="T75" fmla="*/ 915 h 6173"/>
              <a:gd name="T76" fmla="*/ 5623 w 6173"/>
              <a:gd name="T77" fmla="*/ 1707 h 6173"/>
              <a:gd name="T78" fmla="*/ 4620 w 6173"/>
              <a:gd name="T79" fmla="*/ 640 h 6173"/>
              <a:gd name="T80" fmla="*/ 1650 w 6173"/>
              <a:gd name="T81" fmla="*/ 640 h 6173"/>
              <a:gd name="T82" fmla="*/ 1413 w 6173"/>
              <a:gd name="T83" fmla="*/ 915 h 6173"/>
              <a:gd name="T84" fmla="*/ 550 w 6173"/>
              <a:gd name="T85" fmla="*/ 4467 h 6173"/>
              <a:gd name="T86" fmla="*/ 1274 w 6173"/>
              <a:gd name="T87" fmla="*/ 5333 h 6173"/>
              <a:gd name="T88" fmla="*/ 1650 w 6173"/>
              <a:gd name="T89" fmla="*/ 5533 h 6173"/>
              <a:gd name="T90" fmla="*/ 4620 w 6173"/>
              <a:gd name="T91" fmla="*/ 5533 h 6173"/>
              <a:gd name="T92" fmla="*/ 4899 w 6173"/>
              <a:gd name="T93" fmla="*/ 5333 h 6173"/>
              <a:gd name="T94" fmla="*/ 5623 w 6173"/>
              <a:gd name="T95" fmla="*/ 4467 h 6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73" h="6173">
                <a:moveTo>
                  <a:pt x="5269" y="904"/>
                </a:moveTo>
                <a:cubicBezTo>
                  <a:pt x="4686" y="321"/>
                  <a:pt x="3911" y="0"/>
                  <a:pt x="3087" y="0"/>
                </a:cubicBezTo>
                <a:cubicBezTo>
                  <a:pt x="2262" y="0"/>
                  <a:pt x="1487" y="321"/>
                  <a:pt x="904" y="904"/>
                </a:cubicBezTo>
                <a:cubicBezTo>
                  <a:pt x="321" y="1487"/>
                  <a:pt x="0" y="2262"/>
                  <a:pt x="0" y="3087"/>
                </a:cubicBezTo>
                <a:cubicBezTo>
                  <a:pt x="0" y="3911"/>
                  <a:pt x="321" y="4686"/>
                  <a:pt x="904" y="5269"/>
                </a:cubicBezTo>
                <a:cubicBezTo>
                  <a:pt x="1487" y="5852"/>
                  <a:pt x="2262" y="6173"/>
                  <a:pt x="3087" y="6173"/>
                </a:cubicBezTo>
                <a:cubicBezTo>
                  <a:pt x="3911" y="6173"/>
                  <a:pt x="4686" y="5852"/>
                  <a:pt x="5269" y="5269"/>
                </a:cubicBezTo>
                <a:cubicBezTo>
                  <a:pt x="5852" y="4686"/>
                  <a:pt x="6173" y="3911"/>
                  <a:pt x="6173" y="3087"/>
                </a:cubicBezTo>
                <a:cubicBezTo>
                  <a:pt x="6173" y="2262"/>
                  <a:pt x="5852" y="1487"/>
                  <a:pt x="5269" y="904"/>
                </a:cubicBezTo>
                <a:close/>
                <a:moveTo>
                  <a:pt x="5723" y="4267"/>
                </a:moveTo>
                <a:lnTo>
                  <a:pt x="5263" y="4267"/>
                </a:lnTo>
                <a:cubicBezTo>
                  <a:pt x="5370" y="3927"/>
                  <a:pt x="5430" y="3563"/>
                  <a:pt x="5439" y="3187"/>
                </a:cubicBezTo>
                <a:lnTo>
                  <a:pt x="5971" y="3187"/>
                </a:lnTo>
                <a:cubicBezTo>
                  <a:pt x="5959" y="3565"/>
                  <a:pt x="5874" y="3930"/>
                  <a:pt x="5723" y="4267"/>
                </a:cubicBezTo>
                <a:close/>
                <a:moveTo>
                  <a:pt x="202" y="3187"/>
                </a:moveTo>
                <a:lnTo>
                  <a:pt x="735" y="3187"/>
                </a:lnTo>
                <a:cubicBezTo>
                  <a:pt x="744" y="3563"/>
                  <a:pt x="804" y="3927"/>
                  <a:pt x="910" y="4267"/>
                </a:cubicBezTo>
                <a:lnTo>
                  <a:pt x="451" y="4267"/>
                </a:lnTo>
                <a:cubicBezTo>
                  <a:pt x="300" y="3930"/>
                  <a:pt x="215" y="3565"/>
                  <a:pt x="202" y="3187"/>
                </a:cubicBezTo>
                <a:close/>
                <a:moveTo>
                  <a:pt x="451" y="1907"/>
                </a:moveTo>
                <a:lnTo>
                  <a:pt x="910" y="1907"/>
                </a:lnTo>
                <a:cubicBezTo>
                  <a:pt x="804" y="2246"/>
                  <a:pt x="744" y="2611"/>
                  <a:pt x="735" y="2987"/>
                </a:cubicBezTo>
                <a:lnTo>
                  <a:pt x="202" y="2987"/>
                </a:lnTo>
                <a:cubicBezTo>
                  <a:pt x="215" y="2609"/>
                  <a:pt x="300" y="2243"/>
                  <a:pt x="451" y="1907"/>
                </a:cubicBezTo>
                <a:close/>
                <a:moveTo>
                  <a:pt x="4373" y="2987"/>
                </a:moveTo>
                <a:cubicBezTo>
                  <a:pt x="4368" y="2610"/>
                  <a:pt x="4336" y="2246"/>
                  <a:pt x="4279" y="1907"/>
                </a:cubicBezTo>
                <a:lnTo>
                  <a:pt x="5052" y="1907"/>
                </a:lnTo>
                <a:cubicBezTo>
                  <a:pt x="5163" y="2238"/>
                  <a:pt x="5229" y="2603"/>
                  <a:pt x="5239" y="2987"/>
                </a:cubicBezTo>
                <a:lnTo>
                  <a:pt x="4373" y="2987"/>
                </a:lnTo>
                <a:close/>
                <a:moveTo>
                  <a:pt x="3758" y="5333"/>
                </a:moveTo>
                <a:lnTo>
                  <a:pt x="3187" y="5333"/>
                </a:lnTo>
                <a:lnTo>
                  <a:pt x="3187" y="4467"/>
                </a:lnTo>
                <a:lnTo>
                  <a:pt x="4038" y="4467"/>
                </a:lnTo>
                <a:cubicBezTo>
                  <a:pt x="3984" y="4720"/>
                  <a:pt x="3915" y="4954"/>
                  <a:pt x="3833" y="5162"/>
                </a:cubicBezTo>
                <a:cubicBezTo>
                  <a:pt x="3809" y="5222"/>
                  <a:pt x="3784" y="5279"/>
                  <a:pt x="3758" y="5333"/>
                </a:cubicBezTo>
                <a:close/>
                <a:moveTo>
                  <a:pt x="3187" y="5960"/>
                </a:moveTo>
                <a:lnTo>
                  <a:pt x="3187" y="5533"/>
                </a:lnTo>
                <a:lnTo>
                  <a:pt x="3651" y="5533"/>
                </a:lnTo>
                <a:cubicBezTo>
                  <a:pt x="3509" y="5769"/>
                  <a:pt x="3349" y="5916"/>
                  <a:pt x="3187" y="5960"/>
                </a:cubicBezTo>
                <a:close/>
                <a:moveTo>
                  <a:pt x="2522" y="5533"/>
                </a:moveTo>
                <a:lnTo>
                  <a:pt x="2987" y="5533"/>
                </a:lnTo>
                <a:lnTo>
                  <a:pt x="2987" y="5960"/>
                </a:lnTo>
                <a:cubicBezTo>
                  <a:pt x="2825" y="5916"/>
                  <a:pt x="2665" y="5769"/>
                  <a:pt x="2522" y="5533"/>
                </a:cubicBezTo>
                <a:close/>
                <a:moveTo>
                  <a:pt x="2340" y="5162"/>
                </a:moveTo>
                <a:cubicBezTo>
                  <a:pt x="2258" y="4954"/>
                  <a:pt x="2189" y="4720"/>
                  <a:pt x="2136" y="4467"/>
                </a:cubicBezTo>
                <a:lnTo>
                  <a:pt x="2987" y="4467"/>
                </a:lnTo>
                <a:lnTo>
                  <a:pt x="2987" y="5333"/>
                </a:lnTo>
                <a:lnTo>
                  <a:pt x="2415" y="5333"/>
                </a:lnTo>
                <a:cubicBezTo>
                  <a:pt x="2389" y="5279"/>
                  <a:pt x="2364" y="5222"/>
                  <a:pt x="2340" y="5162"/>
                </a:cubicBezTo>
                <a:close/>
                <a:moveTo>
                  <a:pt x="2415" y="840"/>
                </a:moveTo>
                <a:lnTo>
                  <a:pt x="2987" y="840"/>
                </a:lnTo>
                <a:lnTo>
                  <a:pt x="2987" y="1707"/>
                </a:lnTo>
                <a:lnTo>
                  <a:pt x="2136" y="1707"/>
                </a:lnTo>
                <a:cubicBezTo>
                  <a:pt x="2189" y="1454"/>
                  <a:pt x="2258" y="1220"/>
                  <a:pt x="2340" y="1012"/>
                </a:cubicBezTo>
                <a:cubicBezTo>
                  <a:pt x="2364" y="951"/>
                  <a:pt x="2389" y="894"/>
                  <a:pt x="2415" y="840"/>
                </a:cubicBezTo>
                <a:close/>
                <a:moveTo>
                  <a:pt x="2987" y="213"/>
                </a:moveTo>
                <a:lnTo>
                  <a:pt x="2987" y="640"/>
                </a:lnTo>
                <a:lnTo>
                  <a:pt x="2522" y="640"/>
                </a:lnTo>
                <a:cubicBezTo>
                  <a:pt x="2665" y="405"/>
                  <a:pt x="2825" y="257"/>
                  <a:pt x="2987" y="213"/>
                </a:cubicBezTo>
                <a:close/>
                <a:moveTo>
                  <a:pt x="3651" y="640"/>
                </a:moveTo>
                <a:lnTo>
                  <a:pt x="3187" y="640"/>
                </a:lnTo>
                <a:lnTo>
                  <a:pt x="3187" y="213"/>
                </a:lnTo>
                <a:cubicBezTo>
                  <a:pt x="3349" y="257"/>
                  <a:pt x="3509" y="405"/>
                  <a:pt x="3651" y="640"/>
                </a:cubicBezTo>
                <a:close/>
                <a:moveTo>
                  <a:pt x="3833" y="1012"/>
                </a:moveTo>
                <a:cubicBezTo>
                  <a:pt x="3915" y="1220"/>
                  <a:pt x="3984" y="1454"/>
                  <a:pt x="4038" y="1707"/>
                </a:cubicBezTo>
                <a:lnTo>
                  <a:pt x="3187" y="1707"/>
                </a:lnTo>
                <a:lnTo>
                  <a:pt x="3187" y="840"/>
                </a:lnTo>
                <a:lnTo>
                  <a:pt x="3758" y="840"/>
                </a:lnTo>
                <a:cubicBezTo>
                  <a:pt x="3784" y="894"/>
                  <a:pt x="3809" y="951"/>
                  <a:pt x="3833" y="1012"/>
                </a:cubicBezTo>
                <a:close/>
                <a:moveTo>
                  <a:pt x="2987" y="1907"/>
                </a:moveTo>
                <a:lnTo>
                  <a:pt x="2987" y="2987"/>
                </a:lnTo>
                <a:lnTo>
                  <a:pt x="2001" y="2987"/>
                </a:lnTo>
                <a:cubicBezTo>
                  <a:pt x="2006" y="2609"/>
                  <a:pt x="2039" y="2244"/>
                  <a:pt x="2097" y="1907"/>
                </a:cubicBezTo>
                <a:lnTo>
                  <a:pt x="2987" y="1907"/>
                </a:lnTo>
                <a:close/>
                <a:moveTo>
                  <a:pt x="2987" y="3187"/>
                </a:moveTo>
                <a:lnTo>
                  <a:pt x="2987" y="4267"/>
                </a:lnTo>
                <a:lnTo>
                  <a:pt x="2097" y="4267"/>
                </a:lnTo>
                <a:cubicBezTo>
                  <a:pt x="2039" y="3930"/>
                  <a:pt x="2006" y="3565"/>
                  <a:pt x="2001" y="3187"/>
                </a:cubicBezTo>
                <a:lnTo>
                  <a:pt x="2987" y="3187"/>
                </a:lnTo>
                <a:close/>
                <a:moveTo>
                  <a:pt x="3187" y="4267"/>
                </a:moveTo>
                <a:lnTo>
                  <a:pt x="3187" y="3187"/>
                </a:lnTo>
                <a:lnTo>
                  <a:pt x="4173" y="3187"/>
                </a:lnTo>
                <a:cubicBezTo>
                  <a:pt x="4168" y="3565"/>
                  <a:pt x="4135" y="3930"/>
                  <a:pt x="4076" y="4267"/>
                </a:cubicBezTo>
                <a:lnTo>
                  <a:pt x="3187" y="4267"/>
                </a:lnTo>
                <a:close/>
                <a:moveTo>
                  <a:pt x="3187" y="2987"/>
                </a:moveTo>
                <a:lnTo>
                  <a:pt x="3187" y="1907"/>
                </a:lnTo>
                <a:lnTo>
                  <a:pt x="4076" y="1907"/>
                </a:lnTo>
                <a:cubicBezTo>
                  <a:pt x="4135" y="2244"/>
                  <a:pt x="4168" y="2609"/>
                  <a:pt x="4173" y="2987"/>
                </a:cubicBezTo>
                <a:lnTo>
                  <a:pt x="3187" y="2987"/>
                </a:lnTo>
                <a:close/>
                <a:moveTo>
                  <a:pt x="4242" y="1707"/>
                </a:moveTo>
                <a:cubicBezTo>
                  <a:pt x="4185" y="1427"/>
                  <a:pt x="4110" y="1167"/>
                  <a:pt x="4019" y="938"/>
                </a:cubicBezTo>
                <a:cubicBezTo>
                  <a:pt x="4005" y="904"/>
                  <a:pt x="3992" y="872"/>
                  <a:pt x="3978" y="840"/>
                </a:cubicBezTo>
                <a:lnTo>
                  <a:pt x="4437" y="840"/>
                </a:lnTo>
                <a:cubicBezTo>
                  <a:pt x="4657" y="1078"/>
                  <a:pt x="4841" y="1372"/>
                  <a:pt x="4978" y="1707"/>
                </a:cubicBezTo>
                <a:lnTo>
                  <a:pt x="4242" y="1707"/>
                </a:lnTo>
                <a:close/>
                <a:moveTo>
                  <a:pt x="3881" y="640"/>
                </a:moveTo>
                <a:cubicBezTo>
                  <a:pt x="3810" y="507"/>
                  <a:pt x="3734" y="394"/>
                  <a:pt x="3653" y="302"/>
                </a:cubicBezTo>
                <a:cubicBezTo>
                  <a:pt x="3858" y="377"/>
                  <a:pt x="4052" y="492"/>
                  <a:pt x="4228" y="640"/>
                </a:cubicBezTo>
                <a:lnTo>
                  <a:pt x="3881" y="640"/>
                </a:lnTo>
                <a:close/>
                <a:moveTo>
                  <a:pt x="2292" y="640"/>
                </a:moveTo>
                <a:lnTo>
                  <a:pt x="1945" y="640"/>
                </a:lnTo>
                <a:cubicBezTo>
                  <a:pt x="2122" y="492"/>
                  <a:pt x="2315" y="377"/>
                  <a:pt x="2520" y="302"/>
                </a:cubicBezTo>
                <a:cubicBezTo>
                  <a:pt x="2439" y="394"/>
                  <a:pt x="2363" y="507"/>
                  <a:pt x="2292" y="640"/>
                </a:cubicBezTo>
                <a:close/>
                <a:moveTo>
                  <a:pt x="2195" y="840"/>
                </a:moveTo>
                <a:cubicBezTo>
                  <a:pt x="2182" y="872"/>
                  <a:pt x="2168" y="904"/>
                  <a:pt x="2155" y="938"/>
                </a:cubicBezTo>
                <a:cubicBezTo>
                  <a:pt x="2063" y="1167"/>
                  <a:pt x="1989" y="1427"/>
                  <a:pt x="1932" y="1707"/>
                </a:cubicBezTo>
                <a:lnTo>
                  <a:pt x="1196" y="1707"/>
                </a:lnTo>
                <a:cubicBezTo>
                  <a:pt x="1332" y="1372"/>
                  <a:pt x="1516" y="1078"/>
                  <a:pt x="1736" y="840"/>
                </a:cubicBezTo>
                <a:lnTo>
                  <a:pt x="2195" y="840"/>
                </a:lnTo>
                <a:close/>
                <a:moveTo>
                  <a:pt x="1895" y="1907"/>
                </a:moveTo>
                <a:cubicBezTo>
                  <a:pt x="1838" y="2246"/>
                  <a:pt x="1806" y="2610"/>
                  <a:pt x="1801" y="2987"/>
                </a:cubicBezTo>
                <a:lnTo>
                  <a:pt x="935" y="2987"/>
                </a:lnTo>
                <a:cubicBezTo>
                  <a:pt x="945" y="2603"/>
                  <a:pt x="1010" y="2238"/>
                  <a:pt x="1122" y="1907"/>
                </a:cubicBezTo>
                <a:lnTo>
                  <a:pt x="1895" y="1907"/>
                </a:lnTo>
                <a:close/>
                <a:moveTo>
                  <a:pt x="935" y="3187"/>
                </a:moveTo>
                <a:lnTo>
                  <a:pt x="1801" y="3187"/>
                </a:lnTo>
                <a:cubicBezTo>
                  <a:pt x="1806" y="3563"/>
                  <a:pt x="1838" y="3928"/>
                  <a:pt x="1895" y="4267"/>
                </a:cubicBezTo>
                <a:lnTo>
                  <a:pt x="1122" y="4267"/>
                </a:lnTo>
                <a:cubicBezTo>
                  <a:pt x="1010" y="3935"/>
                  <a:pt x="945" y="3570"/>
                  <a:pt x="935" y="3187"/>
                </a:cubicBezTo>
                <a:close/>
                <a:moveTo>
                  <a:pt x="1932" y="4467"/>
                </a:moveTo>
                <a:cubicBezTo>
                  <a:pt x="1989" y="4747"/>
                  <a:pt x="2063" y="5006"/>
                  <a:pt x="2155" y="5235"/>
                </a:cubicBezTo>
                <a:cubicBezTo>
                  <a:pt x="2168" y="5269"/>
                  <a:pt x="2182" y="5302"/>
                  <a:pt x="2195" y="5333"/>
                </a:cubicBezTo>
                <a:lnTo>
                  <a:pt x="1736" y="5333"/>
                </a:lnTo>
                <a:cubicBezTo>
                  <a:pt x="1516" y="5095"/>
                  <a:pt x="1332" y="4801"/>
                  <a:pt x="1196" y="4467"/>
                </a:cubicBezTo>
                <a:lnTo>
                  <a:pt x="1932" y="4467"/>
                </a:lnTo>
                <a:close/>
                <a:moveTo>
                  <a:pt x="2292" y="5533"/>
                </a:moveTo>
                <a:cubicBezTo>
                  <a:pt x="2363" y="5666"/>
                  <a:pt x="2439" y="5779"/>
                  <a:pt x="2520" y="5872"/>
                </a:cubicBezTo>
                <a:cubicBezTo>
                  <a:pt x="2315" y="5797"/>
                  <a:pt x="2122" y="5682"/>
                  <a:pt x="1945" y="5533"/>
                </a:cubicBezTo>
                <a:lnTo>
                  <a:pt x="2292" y="5533"/>
                </a:lnTo>
                <a:close/>
                <a:moveTo>
                  <a:pt x="3881" y="5533"/>
                </a:moveTo>
                <a:lnTo>
                  <a:pt x="4228" y="5533"/>
                </a:lnTo>
                <a:cubicBezTo>
                  <a:pt x="4052" y="5682"/>
                  <a:pt x="3858" y="5797"/>
                  <a:pt x="3653" y="5872"/>
                </a:cubicBezTo>
                <a:cubicBezTo>
                  <a:pt x="3734" y="5779"/>
                  <a:pt x="3810" y="5666"/>
                  <a:pt x="3881" y="5533"/>
                </a:cubicBezTo>
                <a:close/>
                <a:moveTo>
                  <a:pt x="3978" y="5333"/>
                </a:moveTo>
                <a:cubicBezTo>
                  <a:pt x="3992" y="5302"/>
                  <a:pt x="4005" y="5269"/>
                  <a:pt x="4019" y="5235"/>
                </a:cubicBezTo>
                <a:cubicBezTo>
                  <a:pt x="4110" y="5006"/>
                  <a:pt x="4185" y="4747"/>
                  <a:pt x="4242" y="4467"/>
                </a:cubicBezTo>
                <a:lnTo>
                  <a:pt x="4978" y="4467"/>
                </a:lnTo>
                <a:cubicBezTo>
                  <a:pt x="4841" y="4801"/>
                  <a:pt x="4657" y="5095"/>
                  <a:pt x="4437" y="5333"/>
                </a:cubicBezTo>
                <a:lnTo>
                  <a:pt x="3978" y="5333"/>
                </a:lnTo>
                <a:close/>
                <a:moveTo>
                  <a:pt x="4279" y="4267"/>
                </a:moveTo>
                <a:cubicBezTo>
                  <a:pt x="4336" y="3928"/>
                  <a:pt x="4368" y="3563"/>
                  <a:pt x="4373" y="3187"/>
                </a:cubicBezTo>
                <a:lnTo>
                  <a:pt x="5239" y="3187"/>
                </a:lnTo>
                <a:cubicBezTo>
                  <a:pt x="5229" y="3570"/>
                  <a:pt x="5163" y="3935"/>
                  <a:pt x="5052" y="4267"/>
                </a:cubicBezTo>
                <a:lnTo>
                  <a:pt x="4279" y="4267"/>
                </a:lnTo>
                <a:close/>
                <a:moveTo>
                  <a:pt x="5439" y="2987"/>
                </a:moveTo>
                <a:cubicBezTo>
                  <a:pt x="5430" y="2611"/>
                  <a:pt x="5370" y="2246"/>
                  <a:pt x="5263" y="1907"/>
                </a:cubicBezTo>
                <a:lnTo>
                  <a:pt x="5723" y="1907"/>
                </a:lnTo>
                <a:cubicBezTo>
                  <a:pt x="5874" y="2243"/>
                  <a:pt x="5959" y="2609"/>
                  <a:pt x="5971" y="2987"/>
                </a:cubicBezTo>
                <a:lnTo>
                  <a:pt x="5439" y="2987"/>
                </a:lnTo>
                <a:close/>
                <a:moveTo>
                  <a:pt x="5623" y="1707"/>
                </a:moveTo>
                <a:lnTo>
                  <a:pt x="5193" y="1707"/>
                </a:lnTo>
                <a:cubicBezTo>
                  <a:pt x="5083" y="1418"/>
                  <a:pt x="4938" y="1150"/>
                  <a:pt x="4760" y="915"/>
                </a:cubicBezTo>
                <a:cubicBezTo>
                  <a:pt x="4741" y="889"/>
                  <a:pt x="4721" y="864"/>
                  <a:pt x="4701" y="840"/>
                </a:cubicBezTo>
                <a:lnTo>
                  <a:pt x="4899" y="840"/>
                </a:lnTo>
                <a:cubicBezTo>
                  <a:pt x="4979" y="904"/>
                  <a:pt x="5055" y="973"/>
                  <a:pt x="5128" y="1045"/>
                </a:cubicBezTo>
                <a:cubicBezTo>
                  <a:pt x="5327" y="1244"/>
                  <a:pt x="5492" y="1467"/>
                  <a:pt x="5623" y="1707"/>
                </a:cubicBezTo>
                <a:close/>
                <a:moveTo>
                  <a:pt x="4620" y="640"/>
                </a:moveTo>
                <a:lnTo>
                  <a:pt x="4523" y="640"/>
                </a:lnTo>
                <a:cubicBezTo>
                  <a:pt x="4475" y="592"/>
                  <a:pt x="4426" y="546"/>
                  <a:pt x="4376" y="503"/>
                </a:cubicBezTo>
                <a:cubicBezTo>
                  <a:pt x="4460" y="544"/>
                  <a:pt x="4541" y="590"/>
                  <a:pt x="4620" y="640"/>
                </a:cubicBezTo>
                <a:close/>
                <a:moveTo>
                  <a:pt x="1650" y="640"/>
                </a:moveTo>
                <a:lnTo>
                  <a:pt x="1553" y="640"/>
                </a:lnTo>
                <a:cubicBezTo>
                  <a:pt x="1632" y="590"/>
                  <a:pt x="1714" y="544"/>
                  <a:pt x="1797" y="503"/>
                </a:cubicBezTo>
                <a:cubicBezTo>
                  <a:pt x="1747" y="546"/>
                  <a:pt x="1698" y="592"/>
                  <a:pt x="1650" y="640"/>
                </a:cubicBezTo>
                <a:close/>
                <a:moveTo>
                  <a:pt x="1045" y="1045"/>
                </a:moveTo>
                <a:cubicBezTo>
                  <a:pt x="1118" y="973"/>
                  <a:pt x="1195" y="904"/>
                  <a:pt x="1274" y="840"/>
                </a:cubicBezTo>
                <a:lnTo>
                  <a:pt x="1472" y="840"/>
                </a:lnTo>
                <a:cubicBezTo>
                  <a:pt x="1452" y="864"/>
                  <a:pt x="1433" y="889"/>
                  <a:pt x="1413" y="915"/>
                </a:cubicBezTo>
                <a:cubicBezTo>
                  <a:pt x="1236" y="1150"/>
                  <a:pt x="1090" y="1418"/>
                  <a:pt x="980" y="1707"/>
                </a:cubicBezTo>
                <a:lnTo>
                  <a:pt x="550" y="1707"/>
                </a:lnTo>
                <a:cubicBezTo>
                  <a:pt x="681" y="1467"/>
                  <a:pt x="847" y="1244"/>
                  <a:pt x="1045" y="1045"/>
                </a:cubicBezTo>
                <a:close/>
                <a:moveTo>
                  <a:pt x="550" y="4467"/>
                </a:moveTo>
                <a:lnTo>
                  <a:pt x="980" y="4467"/>
                </a:lnTo>
                <a:cubicBezTo>
                  <a:pt x="1090" y="4756"/>
                  <a:pt x="1236" y="5023"/>
                  <a:pt x="1413" y="5259"/>
                </a:cubicBezTo>
                <a:cubicBezTo>
                  <a:pt x="1433" y="5284"/>
                  <a:pt x="1452" y="5309"/>
                  <a:pt x="1472" y="5333"/>
                </a:cubicBezTo>
                <a:lnTo>
                  <a:pt x="1274" y="5333"/>
                </a:lnTo>
                <a:cubicBezTo>
                  <a:pt x="1195" y="5269"/>
                  <a:pt x="1118" y="5201"/>
                  <a:pt x="1045" y="5128"/>
                </a:cubicBezTo>
                <a:cubicBezTo>
                  <a:pt x="847" y="4929"/>
                  <a:pt x="681" y="4707"/>
                  <a:pt x="550" y="4467"/>
                </a:cubicBezTo>
                <a:close/>
                <a:moveTo>
                  <a:pt x="1553" y="5533"/>
                </a:moveTo>
                <a:lnTo>
                  <a:pt x="1650" y="5533"/>
                </a:lnTo>
                <a:cubicBezTo>
                  <a:pt x="1698" y="5582"/>
                  <a:pt x="1747" y="5628"/>
                  <a:pt x="1797" y="5671"/>
                </a:cubicBezTo>
                <a:cubicBezTo>
                  <a:pt x="1714" y="5629"/>
                  <a:pt x="1632" y="5583"/>
                  <a:pt x="1553" y="5533"/>
                </a:cubicBezTo>
                <a:close/>
                <a:moveTo>
                  <a:pt x="4523" y="5533"/>
                </a:moveTo>
                <a:lnTo>
                  <a:pt x="4620" y="5533"/>
                </a:lnTo>
                <a:cubicBezTo>
                  <a:pt x="4541" y="5583"/>
                  <a:pt x="4460" y="5629"/>
                  <a:pt x="4376" y="5671"/>
                </a:cubicBezTo>
                <a:cubicBezTo>
                  <a:pt x="4426" y="5628"/>
                  <a:pt x="4475" y="5582"/>
                  <a:pt x="4523" y="5533"/>
                </a:cubicBezTo>
                <a:close/>
                <a:moveTo>
                  <a:pt x="5128" y="5128"/>
                </a:moveTo>
                <a:cubicBezTo>
                  <a:pt x="5055" y="5201"/>
                  <a:pt x="4979" y="5269"/>
                  <a:pt x="4899" y="5333"/>
                </a:cubicBezTo>
                <a:lnTo>
                  <a:pt x="4701" y="5333"/>
                </a:lnTo>
                <a:cubicBezTo>
                  <a:pt x="4721" y="5309"/>
                  <a:pt x="4741" y="5284"/>
                  <a:pt x="4760" y="5259"/>
                </a:cubicBezTo>
                <a:cubicBezTo>
                  <a:pt x="4938" y="5023"/>
                  <a:pt x="5083" y="4756"/>
                  <a:pt x="5193" y="4467"/>
                </a:cubicBezTo>
                <a:lnTo>
                  <a:pt x="5623" y="4467"/>
                </a:lnTo>
                <a:cubicBezTo>
                  <a:pt x="5492" y="4707"/>
                  <a:pt x="5327" y="4929"/>
                  <a:pt x="5128" y="5128"/>
                </a:cubicBezTo>
                <a:close/>
              </a:path>
            </a:pathLst>
          </a:custGeom>
          <a:solidFill>
            <a:schemeClr val="bg1">
              <a:lumMod val="75000"/>
              <a:alpha val="14000"/>
            </a:schemeClr>
          </a:solidFill>
          <a:ln>
            <a:noFill/>
          </a:ln>
        </p:spPr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8" name="椭圆 17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GET Network</a:t>
            </a:r>
          </a:p>
        </p:txBody>
      </p:sp>
      <p:sp>
        <p:nvSpPr>
          <p:cNvPr id="20" name="标题占位符 1"/>
          <p:cNvSpPr>
            <a:spLocks noGrp="1"/>
          </p:cNvSpPr>
          <p:nvPr>
            <p:ph type="title"/>
          </p:nvPr>
        </p:nvSpPr>
        <p:spPr>
          <a:xfrm>
            <a:off x="229788" y="943983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8" name="椭圆 17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</a:rPr>
              <a:t>2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GET Network</a:t>
            </a:r>
          </a:p>
        </p:txBody>
      </p:sp>
      <p:sp>
        <p:nvSpPr>
          <p:cNvPr id="20" name="标题占位符 1"/>
          <p:cNvSpPr>
            <a:spLocks noGrp="1"/>
          </p:cNvSpPr>
          <p:nvPr>
            <p:ph type="title"/>
          </p:nvPr>
        </p:nvSpPr>
        <p:spPr>
          <a:xfrm>
            <a:off x="229788" y="943983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2" name="图片占位符 1"/>
          <p:cNvSpPr>
            <a:spLocks noGrp="1"/>
          </p:cNvSpPr>
          <p:nvPr>
            <p:ph type="pic" idx="10"/>
          </p:nvPr>
        </p:nvSpPr>
        <p:spPr>
          <a:xfrm>
            <a:off x="4153694" y="2803786"/>
            <a:ext cx="8038306" cy="343191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8" name="椭圆 17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</a:rPr>
              <a:t>3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GET Program</a:t>
            </a:r>
          </a:p>
        </p:txBody>
      </p:sp>
      <p:sp>
        <p:nvSpPr>
          <p:cNvPr id="20" name="标题占位符 1"/>
          <p:cNvSpPr>
            <a:spLocks noGrp="1"/>
          </p:cNvSpPr>
          <p:nvPr>
            <p:ph type="title"/>
          </p:nvPr>
        </p:nvSpPr>
        <p:spPr>
          <a:xfrm>
            <a:off x="229788" y="943983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8" name="椭圆 17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</a:rPr>
              <a:t>3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GET Program</a:t>
            </a:r>
          </a:p>
        </p:txBody>
      </p:sp>
      <p:sp>
        <p:nvSpPr>
          <p:cNvPr id="20" name="标题占位符 1"/>
          <p:cNvSpPr>
            <a:spLocks noGrp="1"/>
          </p:cNvSpPr>
          <p:nvPr>
            <p:ph type="title"/>
          </p:nvPr>
        </p:nvSpPr>
        <p:spPr>
          <a:xfrm>
            <a:off x="229788" y="943983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72099" y="1637056"/>
            <a:ext cx="7238059" cy="4547027"/>
          </a:xfrm>
          <a:custGeom>
            <a:avLst/>
            <a:gdLst>
              <a:gd name="connsiteX0" fmla="*/ 0 w 7238059"/>
              <a:gd name="connsiteY0" fmla="*/ 0 h 4546601"/>
              <a:gd name="connsiteX1" fmla="*/ 7238059 w 7238059"/>
              <a:gd name="connsiteY1" fmla="*/ 0 h 4546601"/>
              <a:gd name="connsiteX2" fmla="*/ 7238059 w 7238059"/>
              <a:gd name="connsiteY2" fmla="*/ 4546601 h 4546601"/>
              <a:gd name="connsiteX3" fmla="*/ 0 w 7238059"/>
              <a:gd name="connsiteY3" fmla="*/ 4546601 h 4546601"/>
              <a:gd name="connsiteX4" fmla="*/ 0 w 7238059"/>
              <a:gd name="connsiteY4" fmla="*/ 0 h 4546601"/>
              <a:gd name="connsiteX0-1" fmla="*/ 0 w 7238059"/>
              <a:gd name="connsiteY0-2" fmla="*/ 0 h 4547027"/>
              <a:gd name="connsiteX1-3" fmla="*/ 7238059 w 7238059"/>
              <a:gd name="connsiteY1-4" fmla="*/ 0 h 4547027"/>
              <a:gd name="connsiteX2-5" fmla="*/ 7238059 w 7238059"/>
              <a:gd name="connsiteY2-6" fmla="*/ 4546601 h 4547027"/>
              <a:gd name="connsiteX3-7" fmla="*/ 4599506 w 7238059"/>
              <a:gd name="connsiteY3-8" fmla="*/ 4547027 h 4547027"/>
              <a:gd name="connsiteX4-9" fmla="*/ 0 w 7238059"/>
              <a:gd name="connsiteY4-10" fmla="*/ 4546601 h 4547027"/>
              <a:gd name="connsiteX5" fmla="*/ 0 w 7238059"/>
              <a:gd name="connsiteY5" fmla="*/ 0 h 4547027"/>
              <a:gd name="connsiteX0-11" fmla="*/ 0 w 7238059"/>
              <a:gd name="connsiteY0-12" fmla="*/ 0 h 4547027"/>
              <a:gd name="connsiteX1-13" fmla="*/ 7238059 w 7238059"/>
              <a:gd name="connsiteY1-14" fmla="*/ 0 h 4547027"/>
              <a:gd name="connsiteX2-15" fmla="*/ 4599506 w 7238059"/>
              <a:gd name="connsiteY2-16" fmla="*/ 4547027 h 4547027"/>
              <a:gd name="connsiteX3-17" fmla="*/ 0 w 7238059"/>
              <a:gd name="connsiteY3-18" fmla="*/ 4546601 h 4547027"/>
              <a:gd name="connsiteX4-19" fmla="*/ 0 w 7238059"/>
              <a:gd name="connsiteY4-20" fmla="*/ 0 h 4547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38059" h="4547027">
                <a:moveTo>
                  <a:pt x="0" y="0"/>
                </a:moveTo>
                <a:lnTo>
                  <a:pt x="7238059" y="0"/>
                </a:lnTo>
                <a:lnTo>
                  <a:pt x="4599506" y="4547027"/>
                </a:lnTo>
                <a:lnTo>
                  <a:pt x="0" y="45466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Drag picture to placeholder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578387"/>
            <a:ext cx="4477742" cy="2225462"/>
          </a:xfrm>
          <a:custGeom>
            <a:avLst/>
            <a:gdLst>
              <a:gd name="connsiteX0" fmla="*/ 0 w 4477742"/>
              <a:gd name="connsiteY0" fmla="*/ 0 h 2223096"/>
              <a:gd name="connsiteX1" fmla="*/ 4477742 w 4477742"/>
              <a:gd name="connsiteY1" fmla="*/ 0 h 2223096"/>
              <a:gd name="connsiteX2" fmla="*/ 4477742 w 4477742"/>
              <a:gd name="connsiteY2" fmla="*/ 2223096 h 2223096"/>
              <a:gd name="connsiteX3" fmla="*/ 0 w 4477742"/>
              <a:gd name="connsiteY3" fmla="*/ 2223096 h 2223096"/>
              <a:gd name="connsiteX4" fmla="*/ 0 w 4477742"/>
              <a:gd name="connsiteY4" fmla="*/ 0 h 2223096"/>
              <a:gd name="connsiteX0-1" fmla="*/ 0 w 4477742"/>
              <a:gd name="connsiteY0-2" fmla="*/ 2366 h 2225462"/>
              <a:gd name="connsiteX1-3" fmla="*/ 1279413 w 4477742"/>
              <a:gd name="connsiteY1-4" fmla="*/ 0 h 2225462"/>
              <a:gd name="connsiteX2-5" fmla="*/ 4477742 w 4477742"/>
              <a:gd name="connsiteY2-6" fmla="*/ 2366 h 2225462"/>
              <a:gd name="connsiteX3-7" fmla="*/ 4477742 w 4477742"/>
              <a:gd name="connsiteY3-8" fmla="*/ 2225462 h 2225462"/>
              <a:gd name="connsiteX4-9" fmla="*/ 0 w 4477742"/>
              <a:gd name="connsiteY4-10" fmla="*/ 2225462 h 2225462"/>
              <a:gd name="connsiteX5" fmla="*/ 0 w 4477742"/>
              <a:gd name="connsiteY5" fmla="*/ 2366 h 2225462"/>
              <a:gd name="connsiteX0-11" fmla="*/ 0 w 4477742"/>
              <a:gd name="connsiteY0-12" fmla="*/ 2225462 h 2225462"/>
              <a:gd name="connsiteX1-13" fmla="*/ 1279413 w 4477742"/>
              <a:gd name="connsiteY1-14" fmla="*/ 0 h 2225462"/>
              <a:gd name="connsiteX2-15" fmla="*/ 4477742 w 4477742"/>
              <a:gd name="connsiteY2-16" fmla="*/ 2366 h 2225462"/>
              <a:gd name="connsiteX3-17" fmla="*/ 4477742 w 4477742"/>
              <a:gd name="connsiteY3-18" fmla="*/ 2225462 h 2225462"/>
              <a:gd name="connsiteX4-19" fmla="*/ 0 w 4477742"/>
              <a:gd name="connsiteY4-20" fmla="*/ 2225462 h 2225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77742" h="2225462">
                <a:moveTo>
                  <a:pt x="0" y="2225462"/>
                </a:moveTo>
                <a:lnTo>
                  <a:pt x="1279413" y="0"/>
                </a:lnTo>
                <a:lnTo>
                  <a:pt x="4477742" y="2366"/>
                </a:lnTo>
                <a:lnTo>
                  <a:pt x="4477742" y="2225462"/>
                </a:lnTo>
                <a:lnTo>
                  <a:pt x="0" y="2225462"/>
                </a:lnTo>
                <a:close/>
              </a:path>
            </a:pathLst>
          </a:custGeom>
          <a:noFill/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Drag picture to placeholder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406196" y="-682391"/>
            <a:ext cx="1579944" cy="5037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255,106,0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world-grid_114880"/>
          <p:cNvSpPr>
            <a:spLocks noChangeAspect="1"/>
          </p:cNvSpPr>
          <p:nvPr userDrawn="1"/>
        </p:nvSpPr>
        <p:spPr bwMode="auto">
          <a:xfrm>
            <a:off x="-685111" y="-361869"/>
            <a:ext cx="1714014" cy="1711228"/>
          </a:xfrm>
          <a:custGeom>
            <a:avLst/>
            <a:gdLst>
              <a:gd name="T0" fmla="*/ 0 w 6173"/>
              <a:gd name="T1" fmla="*/ 3087 h 6173"/>
              <a:gd name="T2" fmla="*/ 6173 w 6173"/>
              <a:gd name="T3" fmla="*/ 3087 h 6173"/>
              <a:gd name="T4" fmla="*/ 5439 w 6173"/>
              <a:gd name="T5" fmla="*/ 3187 h 6173"/>
              <a:gd name="T6" fmla="*/ 735 w 6173"/>
              <a:gd name="T7" fmla="*/ 3187 h 6173"/>
              <a:gd name="T8" fmla="*/ 451 w 6173"/>
              <a:gd name="T9" fmla="*/ 1907 h 6173"/>
              <a:gd name="T10" fmla="*/ 451 w 6173"/>
              <a:gd name="T11" fmla="*/ 1907 h 6173"/>
              <a:gd name="T12" fmla="*/ 5239 w 6173"/>
              <a:gd name="T13" fmla="*/ 2987 h 6173"/>
              <a:gd name="T14" fmla="*/ 3187 w 6173"/>
              <a:gd name="T15" fmla="*/ 4467 h 6173"/>
              <a:gd name="T16" fmla="*/ 3187 w 6173"/>
              <a:gd name="T17" fmla="*/ 5960 h 6173"/>
              <a:gd name="T18" fmla="*/ 2522 w 6173"/>
              <a:gd name="T19" fmla="*/ 5533 h 6173"/>
              <a:gd name="T20" fmla="*/ 2340 w 6173"/>
              <a:gd name="T21" fmla="*/ 5162 h 6173"/>
              <a:gd name="T22" fmla="*/ 2415 w 6173"/>
              <a:gd name="T23" fmla="*/ 5333 h 6173"/>
              <a:gd name="T24" fmla="*/ 2987 w 6173"/>
              <a:gd name="T25" fmla="*/ 1707 h 6173"/>
              <a:gd name="T26" fmla="*/ 2987 w 6173"/>
              <a:gd name="T27" fmla="*/ 213 h 6173"/>
              <a:gd name="T28" fmla="*/ 3651 w 6173"/>
              <a:gd name="T29" fmla="*/ 640 h 6173"/>
              <a:gd name="T30" fmla="*/ 3833 w 6173"/>
              <a:gd name="T31" fmla="*/ 1012 h 6173"/>
              <a:gd name="T32" fmla="*/ 3758 w 6173"/>
              <a:gd name="T33" fmla="*/ 840 h 6173"/>
              <a:gd name="T34" fmla="*/ 2001 w 6173"/>
              <a:gd name="T35" fmla="*/ 2987 h 6173"/>
              <a:gd name="T36" fmla="*/ 2987 w 6173"/>
              <a:gd name="T37" fmla="*/ 4267 h 6173"/>
              <a:gd name="T38" fmla="*/ 3187 w 6173"/>
              <a:gd name="T39" fmla="*/ 4267 h 6173"/>
              <a:gd name="T40" fmla="*/ 3187 w 6173"/>
              <a:gd name="T41" fmla="*/ 4267 h 6173"/>
              <a:gd name="T42" fmla="*/ 4173 w 6173"/>
              <a:gd name="T43" fmla="*/ 2987 h 6173"/>
              <a:gd name="T44" fmla="*/ 3978 w 6173"/>
              <a:gd name="T45" fmla="*/ 840 h 6173"/>
              <a:gd name="T46" fmla="*/ 3881 w 6173"/>
              <a:gd name="T47" fmla="*/ 640 h 6173"/>
              <a:gd name="T48" fmla="*/ 2292 w 6173"/>
              <a:gd name="T49" fmla="*/ 640 h 6173"/>
              <a:gd name="T50" fmla="*/ 2195 w 6173"/>
              <a:gd name="T51" fmla="*/ 840 h 6173"/>
              <a:gd name="T52" fmla="*/ 1736 w 6173"/>
              <a:gd name="T53" fmla="*/ 840 h 6173"/>
              <a:gd name="T54" fmla="*/ 935 w 6173"/>
              <a:gd name="T55" fmla="*/ 2987 h 6173"/>
              <a:gd name="T56" fmla="*/ 1801 w 6173"/>
              <a:gd name="T57" fmla="*/ 3187 h 6173"/>
              <a:gd name="T58" fmla="*/ 1932 w 6173"/>
              <a:gd name="T59" fmla="*/ 4467 h 6173"/>
              <a:gd name="T60" fmla="*/ 1196 w 6173"/>
              <a:gd name="T61" fmla="*/ 4467 h 6173"/>
              <a:gd name="T62" fmla="*/ 1945 w 6173"/>
              <a:gd name="T63" fmla="*/ 5533 h 6173"/>
              <a:gd name="T64" fmla="*/ 3653 w 6173"/>
              <a:gd name="T65" fmla="*/ 5872 h 6173"/>
              <a:gd name="T66" fmla="*/ 4242 w 6173"/>
              <a:gd name="T67" fmla="*/ 4467 h 6173"/>
              <a:gd name="T68" fmla="*/ 4279 w 6173"/>
              <a:gd name="T69" fmla="*/ 4267 h 6173"/>
              <a:gd name="T70" fmla="*/ 4279 w 6173"/>
              <a:gd name="T71" fmla="*/ 4267 h 6173"/>
              <a:gd name="T72" fmla="*/ 5971 w 6173"/>
              <a:gd name="T73" fmla="*/ 2987 h 6173"/>
              <a:gd name="T74" fmla="*/ 4760 w 6173"/>
              <a:gd name="T75" fmla="*/ 915 h 6173"/>
              <a:gd name="T76" fmla="*/ 5623 w 6173"/>
              <a:gd name="T77" fmla="*/ 1707 h 6173"/>
              <a:gd name="T78" fmla="*/ 4620 w 6173"/>
              <a:gd name="T79" fmla="*/ 640 h 6173"/>
              <a:gd name="T80" fmla="*/ 1650 w 6173"/>
              <a:gd name="T81" fmla="*/ 640 h 6173"/>
              <a:gd name="T82" fmla="*/ 1413 w 6173"/>
              <a:gd name="T83" fmla="*/ 915 h 6173"/>
              <a:gd name="T84" fmla="*/ 550 w 6173"/>
              <a:gd name="T85" fmla="*/ 4467 h 6173"/>
              <a:gd name="T86" fmla="*/ 1274 w 6173"/>
              <a:gd name="T87" fmla="*/ 5333 h 6173"/>
              <a:gd name="T88" fmla="*/ 1650 w 6173"/>
              <a:gd name="T89" fmla="*/ 5533 h 6173"/>
              <a:gd name="T90" fmla="*/ 4620 w 6173"/>
              <a:gd name="T91" fmla="*/ 5533 h 6173"/>
              <a:gd name="T92" fmla="*/ 4899 w 6173"/>
              <a:gd name="T93" fmla="*/ 5333 h 6173"/>
              <a:gd name="T94" fmla="*/ 5623 w 6173"/>
              <a:gd name="T95" fmla="*/ 4467 h 6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73" h="6173">
                <a:moveTo>
                  <a:pt x="5269" y="904"/>
                </a:moveTo>
                <a:cubicBezTo>
                  <a:pt x="4686" y="321"/>
                  <a:pt x="3911" y="0"/>
                  <a:pt x="3087" y="0"/>
                </a:cubicBezTo>
                <a:cubicBezTo>
                  <a:pt x="2262" y="0"/>
                  <a:pt x="1487" y="321"/>
                  <a:pt x="904" y="904"/>
                </a:cubicBezTo>
                <a:cubicBezTo>
                  <a:pt x="321" y="1487"/>
                  <a:pt x="0" y="2262"/>
                  <a:pt x="0" y="3087"/>
                </a:cubicBezTo>
                <a:cubicBezTo>
                  <a:pt x="0" y="3911"/>
                  <a:pt x="321" y="4686"/>
                  <a:pt x="904" y="5269"/>
                </a:cubicBezTo>
                <a:cubicBezTo>
                  <a:pt x="1487" y="5852"/>
                  <a:pt x="2262" y="6173"/>
                  <a:pt x="3087" y="6173"/>
                </a:cubicBezTo>
                <a:cubicBezTo>
                  <a:pt x="3911" y="6173"/>
                  <a:pt x="4686" y="5852"/>
                  <a:pt x="5269" y="5269"/>
                </a:cubicBezTo>
                <a:cubicBezTo>
                  <a:pt x="5852" y="4686"/>
                  <a:pt x="6173" y="3911"/>
                  <a:pt x="6173" y="3087"/>
                </a:cubicBezTo>
                <a:cubicBezTo>
                  <a:pt x="6173" y="2262"/>
                  <a:pt x="5852" y="1487"/>
                  <a:pt x="5269" y="904"/>
                </a:cubicBezTo>
                <a:close/>
                <a:moveTo>
                  <a:pt x="5723" y="4267"/>
                </a:moveTo>
                <a:lnTo>
                  <a:pt x="5263" y="4267"/>
                </a:lnTo>
                <a:cubicBezTo>
                  <a:pt x="5370" y="3927"/>
                  <a:pt x="5430" y="3563"/>
                  <a:pt x="5439" y="3187"/>
                </a:cubicBezTo>
                <a:lnTo>
                  <a:pt x="5971" y="3187"/>
                </a:lnTo>
                <a:cubicBezTo>
                  <a:pt x="5959" y="3565"/>
                  <a:pt x="5874" y="3930"/>
                  <a:pt x="5723" y="4267"/>
                </a:cubicBezTo>
                <a:close/>
                <a:moveTo>
                  <a:pt x="202" y="3187"/>
                </a:moveTo>
                <a:lnTo>
                  <a:pt x="735" y="3187"/>
                </a:lnTo>
                <a:cubicBezTo>
                  <a:pt x="744" y="3563"/>
                  <a:pt x="804" y="3927"/>
                  <a:pt x="910" y="4267"/>
                </a:cubicBezTo>
                <a:lnTo>
                  <a:pt x="451" y="4267"/>
                </a:lnTo>
                <a:cubicBezTo>
                  <a:pt x="300" y="3930"/>
                  <a:pt x="215" y="3565"/>
                  <a:pt x="202" y="3187"/>
                </a:cubicBezTo>
                <a:close/>
                <a:moveTo>
                  <a:pt x="451" y="1907"/>
                </a:moveTo>
                <a:lnTo>
                  <a:pt x="910" y="1907"/>
                </a:lnTo>
                <a:cubicBezTo>
                  <a:pt x="804" y="2246"/>
                  <a:pt x="744" y="2611"/>
                  <a:pt x="735" y="2987"/>
                </a:cubicBezTo>
                <a:lnTo>
                  <a:pt x="202" y="2987"/>
                </a:lnTo>
                <a:cubicBezTo>
                  <a:pt x="215" y="2609"/>
                  <a:pt x="300" y="2243"/>
                  <a:pt x="451" y="1907"/>
                </a:cubicBezTo>
                <a:close/>
                <a:moveTo>
                  <a:pt x="4373" y="2987"/>
                </a:moveTo>
                <a:cubicBezTo>
                  <a:pt x="4368" y="2610"/>
                  <a:pt x="4336" y="2246"/>
                  <a:pt x="4279" y="1907"/>
                </a:cubicBezTo>
                <a:lnTo>
                  <a:pt x="5052" y="1907"/>
                </a:lnTo>
                <a:cubicBezTo>
                  <a:pt x="5163" y="2238"/>
                  <a:pt x="5229" y="2603"/>
                  <a:pt x="5239" y="2987"/>
                </a:cubicBezTo>
                <a:lnTo>
                  <a:pt x="4373" y="2987"/>
                </a:lnTo>
                <a:close/>
                <a:moveTo>
                  <a:pt x="3758" y="5333"/>
                </a:moveTo>
                <a:lnTo>
                  <a:pt x="3187" y="5333"/>
                </a:lnTo>
                <a:lnTo>
                  <a:pt x="3187" y="4467"/>
                </a:lnTo>
                <a:lnTo>
                  <a:pt x="4038" y="4467"/>
                </a:lnTo>
                <a:cubicBezTo>
                  <a:pt x="3984" y="4720"/>
                  <a:pt x="3915" y="4954"/>
                  <a:pt x="3833" y="5162"/>
                </a:cubicBezTo>
                <a:cubicBezTo>
                  <a:pt x="3809" y="5222"/>
                  <a:pt x="3784" y="5279"/>
                  <a:pt x="3758" y="5333"/>
                </a:cubicBezTo>
                <a:close/>
                <a:moveTo>
                  <a:pt x="3187" y="5960"/>
                </a:moveTo>
                <a:lnTo>
                  <a:pt x="3187" y="5533"/>
                </a:lnTo>
                <a:lnTo>
                  <a:pt x="3651" y="5533"/>
                </a:lnTo>
                <a:cubicBezTo>
                  <a:pt x="3509" y="5769"/>
                  <a:pt x="3349" y="5916"/>
                  <a:pt x="3187" y="5960"/>
                </a:cubicBezTo>
                <a:close/>
                <a:moveTo>
                  <a:pt x="2522" y="5533"/>
                </a:moveTo>
                <a:lnTo>
                  <a:pt x="2987" y="5533"/>
                </a:lnTo>
                <a:lnTo>
                  <a:pt x="2987" y="5960"/>
                </a:lnTo>
                <a:cubicBezTo>
                  <a:pt x="2825" y="5916"/>
                  <a:pt x="2665" y="5769"/>
                  <a:pt x="2522" y="5533"/>
                </a:cubicBezTo>
                <a:close/>
                <a:moveTo>
                  <a:pt x="2340" y="5162"/>
                </a:moveTo>
                <a:cubicBezTo>
                  <a:pt x="2258" y="4954"/>
                  <a:pt x="2189" y="4720"/>
                  <a:pt x="2136" y="4467"/>
                </a:cubicBezTo>
                <a:lnTo>
                  <a:pt x="2987" y="4467"/>
                </a:lnTo>
                <a:lnTo>
                  <a:pt x="2987" y="5333"/>
                </a:lnTo>
                <a:lnTo>
                  <a:pt x="2415" y="5333"/>
                </a:lnTo>
                <a:cubicBezTo>
                  <a:pt x="2389" y="5279"/>
                  <a:pt x="2364" y="5222"/>
                  <a:pt x="2340" y="5162"/>
                </a:cubicBezTo>
                <a:close/>
                <a:moveTo>
                  <a:pt x="2415" y="840"/>
                </a:moveTo>
                <a:lnTo>
                  <a:pt x="2987" y="840"/>
                </a:lnTo>
                <a:lnTo>
                  <a:pt x="2987" y="1707"/>
                </a:lnTo>
                <a:lnTo>
                  <a:pt x="2136" y="1707"/>
                </a:lnTo>
                <a:cubicBezTo>
                  <a:pt x="2189" y="1454"/>
                  <a:pt x="2258" y="1220"/>
                  <a:pt x="2340" y="1012"/>
                </a:cubicBezTo>
                <a:cubicBezTo>
                  <a:pt x="2364" y="951"/>
                  <a:pt x="2389" y="894"/>
                  <a:pt x="2415" y="840"/>
                </a:cubicBezTo>
                <a:close/>
                <a:moveTo>
                  <a:pt x="2987" y="213"/>
                </a:moveTo>
                <a:lnTo>
                  <a:pt x="2987" y="640"/>
                </a:lnTo>
                <a:lnTo>
                  <a:pt x="2522" y="640"/>
                </a:lnTo>
                <a:cubicBezTo>
                  <a:pt x="2665" y="405"/>
                  <a:pt x="2825" y="257"/>
                  <a:pt x="2987" y="213"/>
                </a:cubicBezTo>
                <a:close/>
                <a:moveTo>
                  <a:pt x="3651" y="640"/>
                </a:moveTo>
                <a:lnTo>
                  <a:pt x="3187" y="640"/>
                </a:lnTo>
                <a:lnTo>
                  <a:pt x="3187" y="213"/>
                </a:lnTo>
                <a:cubicBezTo>
                  <a:pt x="3349" y="257"/>
                  <a:pt x="3509" y="405"/>
                  <a:pt x="3651" y="640"/>
                </a:cubicBezTo>
                <a:close/>
                <a:moveTo>
                  <a:pt x="3833" y="1012"/>
                </a:moveTo>
                <a:cubicBezTo>
                  <a:pt x="3915" y="1220"/>
                  <a:pt x="3984" y="1454"/>
                  <a:pt x="4038" y="1707"/>
                </a:cubicBezTo>
                <a:lnTo>
                  <a:pt x="3187" y="1707"/>
                </a:lnTo>
                <a:lnTo>
                  <a:pt x="3187" y="840"/>
                </a:lnTo>
                <a:lnTo>
                  <a:pt x="3758" y="840"/>
                </a:lnTo>
                <a:cubicBezTo>
                  <a:pt x="3784" y="894"/>
                  <a:pt x="3809" y="951"/>
                  <a:pt x="3833" y="1012"/>
                </a:cubicBezTo>
                <a:close/>
                <a:moveTo>
                  <a:pt x="2987" y="1907"/>
                </a:moveTo>
                <a:lnTo>
                  <a:pt x="2987" y="2987"/>
                </a:lnTo>
                <a:lnTo>
                  <a:pt x="2001" y="2987"/>
                </a:lnTo>
                <a:cubicBezTo>
                  <a:pt x="2006" y="2609"/>
                  <a:pt x="2039" y="2244"/>
                  <a:pt x="2097" y="1907"/>
                </a:cubicBezTo>
                <a:lnTo>
                  <a:pt x="2987" y="1907"/>
                </a:lnTo>
                <a:close/>
                <a:moveTo>
                  <a:pt x="2987" y="3187"/>
                </a:moveTo>
                <a:lnTo>
                  <a:pt x="2987" y="4267"/>
                </a:lnTo>
                <a:lnTo>
                  <a:pt x="2097" y="4267"/>
                </a:lnTo>
                <a:cubicBezTo>
                  <a:pt x="2039" y="3930"/>
                  <a:pt x="2006" y="3565"/>
                  <a:pt x="2001" y="3187"/>
                </a:cubicBezTo>
                <a:lnTo>
                  <a:pt x="2987" y="3187"/>
                </a:lnTo>
                <a:close/>
                <a:moveTo>
                  <a:pt x="3187" y="4267"/>
                </a:moveTo>
                <a:lnTo>
                  <a:pt x="3187" y="3187"/>
                </a:lnTo>
                <a:lnTo>
                  <a:pt x="4173" y="3187"/>
                </a:lnTo>
                <a:cubicBezTo>
                  <a:pt x="4168" y="3565"/>
                  <a:pt x="4135" y="3930"/>
                  <a:pt x="4076" y="4267"/>
                </a:cubicBezTo>
                <a:lnTo>
                  <a:pt x="3187" y="4267"/>
                </a:lnTo>
                <a:close/>
                <a:moveTo>
                  <a:pt x="3187" y="2987"/>
                </a:moveTo>
                <a:lnTo>
                  <a:pt x="3187" y="1907"/>
                </a:lnTo>
                <a:lnTo>
                  <a:pt x="4076" y="1907"/>
                </a:lnTo>
                <a:cubicBezTo>
                  <a:pt x="4135" y="2244"/>
                  <a:pt x="4168" y="2609"/>
                  <a:pt x="4173" y="2987"/>
                </a:cubicBezTo>
                <a:lnTo>
                  <a:pt x="3187" y="2987"/>
                </a:lnTo>
                <a:close/>
                <a:moveTo>
                  <a:pt x="4242" y="1707"/>
                </a:moveTo>
                <a:cubicBezTo>
                  <a:pt x="4185" y="1427"/>
                  <a:pt x="4110" y="1167"/>
                  <a:pt x="4019" y="938"/>
                </a:cubicBezTo>
                <a:cubicBezTo>
                  <a:pt x="4005" y="904"/>
                  <a:pt x="3992" y="872"/>
                  <a:pt x="3978" y="840"/>
                </a:cubicBezTo>
                <a:lnTo>
                  <a:pt x="4437" y="840"/>
                </a:lnTo>
                <a:cubicBezTo>
                  <a:pt x="4657" y="1078"/>
                  <a:pt x="4841" y="1372"/>
                  <a:pt x="4978" y="1707"/>
                </a:cubicBezTo>
                <a:lnTo>
                  <a:pt x="4242" y="1707"/>
                </a:lnTo>
                <a:close/>
                <a:moveTo>
                  <a:pt x="3881" y="640"/>
                </a:moveTo>
                <a:cubicBezTo>
                  <a:pt x="3810" y="507"/>
                  <a:pt x="3734" y="394"/>
                  <a:pt x="3653" y="302"/>
                </a:cubicBezTo>
                <a:cubicBezTo>
                  <a:pt x="3858" y="377"/>
                  <a:pt x="4052" y="492"/>
                  <a:pt x="4228" y="640"/>
                </a:cubicBezTo>
                <a:lnTo>
                  <a:pt x="3881" y="640"/>
                </a:lnTo>
                <a:close/>
                <a:moveTo>
                  <a:pt x="2292" y="640"/>
                </a:moveTo>
                <a:lnTo>
                  <a:pt x="1945" y="640"/>
                </a:lnTo>
                <a:cubicBezTo>
                  <a:pt x="2122" y="492"/>
                  <a:pt x="2315" y="377"/>
                  <a:pt x="2520" y="302"/>
                </a:cubicBezTo>
                <a:cubicBezTo>
                  <a:pt x="2439" y="394"/>
                  <a:pt x="2363" y="507"/>
                  <a:pt x="2292" y="640"/>
                </a:cubicBezTo>
                <a:close/>
                <a:moveTo>
                  <a:pt x="2195" y="840"/>
                </a:moveTo>
                <a:cubicBezTo>
                  <a:pt x="2182" y="872"/>
                  <a:pt x="2168" y="904"/>
                  <a:pt x="2155" y="938"/>
                </a:cubicBezTo>
                <a:cubicBezTo>
                  <a:pt x="2063" y="1167"/>
                  <a:pt x="1989" y="1427"/>
                  <a:pt x="1932" y="1707"/>
                </a:cubicBezTo>
                <a:lnTo>
                  <a:pt x="1196" y="1707"/>
                </a:lnTo>
                <a:cubicBezTo>
                  <a:pt x="1332" y="1372"/>
                  <a:pt x="1516" y="1078"/>
                  <a:pt x="1736" y="840"/>
                </a:cubicBezTo>
                <a:lnTo>
                  <a:pt x="2195" y="840"/>
                </a:lnTo>
                <a:close/>
                <a:moveTo>
                  <a:pt x="1895" y="1907"/>
                </a:moveTo>
                <a:cubicBezTo>
                  <a:pt x="1838" y="2246"/>
                  <a:pt x="1806" y="2610"/>
                  <a:pt x="1801" y="2987"/>
                </a:cubicBezTo>
                <a:lnTo>
                  <a:pt x="935" y="2987"/>
                </a:lnTo>
                <a:cubicBezTo>
                  <a:pt x="945" y="2603"/>
                  <a:pt x="1010" y="2238"/>
                  <a:pt x="1122" y="1907"/>
                </a:cubicBezTo>
                <a:lnTo>
                  <a:pt x="1895" y="1907"/>
                </a:lnTo>
                <a:close/>
                <a:moveTo>
                  <a:pt x="935" y="3187"/>
                </a:moveTo>
                <a:lnTo>
                  <a:pt x="1801" y="3187"/>
                </a:lnTo>
                <a:cubicBezTo>
                  <a:pt x="1806" y="3563"/>
                  <a:pt x="1838" y="3928"/>
                  <a:pt x="1895" y="4267"/>
                </a:cubicBezTo>
                <a:lnTo>
                  <a:pt x="1122" y="4267"/>
                </a:lnTo>
                <a:cubicBezTo>
                  <a:pt x="1010" y="3935"/>
                  <a:pt x="945" y="3570"/>
                  <a:pt x="935" y="3187"/>
                </a:cubicBezTo>
                <a:close/>
                <a:moveTo>
                  <a:pt x="1932" y="4467"/>
                </a:moveTo>
                <a:cubicBezTo>
                  <a:pt x="1989" y="4747"/>
                  <a:pt x="2063" y="5006"/>
                  <a:pt x="2155" y="5235"/>
                </a:cubicBezTo>
                <a:cubicBezTo>
                  <a:pt x="2168" y="5269"/>
                  <a:pt x="2182" y="5302"/>
                  <a:pt x="2195" y="5333"/>
                </a:cubicBezTo>
                <a:lnTo>
                  <a:pt x="1736" y="5333"/>
                </a:lnTo>
                <a:cubicBezTo>
                  <a:pt x="1516" y="5095"/>
                  <a:pt x="1332" y="4801"/>
                  <a:pt x="1196" y="4467"/>
                </a:cubicBezTo>
                <a:lnTo>
                  <a:pt x="1932" y="4467"/>
                </a:lnTo>
                <a:close/>
                <a:moveTo>
                  <a:pt x="2292" y="5533"/>
                </a:moveTo>
                <a:cubicBezTo>
                  <a:pt x="2363" y="5666"/>
                  <a:pt x="2439" y="5779"/>
                  <a:pt x="2520" y="5872"/>
                </a:cubicBezTo>
                <a:cubicBezTo>
                  <a:pt x="2315" y="5797"/>
                  <a:pt x="2122" y="5682"/>
                  <a:pt x="1945" y="5533"/>
                </a:cubicBezTo>
                <a:lnTo>
                  <a:pt x="2292" y="5533"/>
                </a:lnTo>
                <a:close/>
                <a:moveTo>
                  <a:pt x="3881" y="5533"/>
                </a:moveTo>
                <a:lnTo>
                  <a:pt x="4228" y="5533"/>
                </a:lnTo>
                <a:cubicBezTo>
                  <a:pt x="4052" y="5682"/>
                  <a:pt x="3858" y="5797"/>
                  <a:pt x="3653" y="5872"/>
                </a:cubicBezTo>
                <a:cubicBezTo>
                  <a:pt x="3734" y="5779"/>
                  <a:pt x="3810" y="5666"/>
                  <a:pt x="3881" y="5533"/>
                </a:cubicBezTo>
                <a:close/>
                <a:moveTo>
                  <a:pt x="3978" y="5333"/>
                </a:moveTo>
                <a:cubicBezTo>
                  <a:pt x="3992" y="5302"/>
                  <a:pt x="4005" y="5269"/>
                  <a:pt x="4019" y="5235"/>
                </a:cubicBezTo>
                <a:cubicBezTo>
                  <a:pt x="4110" y="5006"/>
                  <a:pt x="4185" y="4747"/>
                  <a:pt x="4242" y="4467"/>
                </a:cubicBezTo>
                <a:lnTo>
                  <a:pt x="4978" y="4467"/>
                </a:lnTo>
                <a:cubicBezTo>
                  <a:pt x="4841" y="4801"/>
                  <a:pt x="4657" y="5095"/>
                  <a:pt x="4437" y="5333"/>
                </a:cubicBezTo>
                <a:lnTo>
                  <a:pt x="3978" y="5333"/>
                </a:lnTo>
                <a:close/>
                <a:moveTo>
                  <a:pt x="4279" y="4267"/>
                </a:moveTo>
                <a:cubicBezTo>
                  <a:pt x="4336" y="3928"/>
                  <a:pt x="4368" y="3563"/>
                  <a:pt x="4373" y="3187"/>
                </a:cubicBezTo>
                <a:lnTo>
                  <a:pt x="5239" y="3187"/>
                </a:lnTo>
                <a:cubicBezTo>
                  <a:pt x="5229" y="3570"/>
                  <a:pt x="5163" y="3935"/>
                  <a:pt x="5052" y="4267"/>
                </a:cubicBezTo>
                <a:lnTo>
                  <a:pt x="4279" y="4267"/>
                </a:lnTo>
                <a:close/>
                <a:moveTo>
                  <a:pt x="5439" y="2987"/>
                </a:moveTo>
                <a:cubicBezTo>
                  <a:pt x="5430" y="2611"/>
                  <a:pt x="5370" y="2246"/>
                  <a:pt x="5263" y="1907"/>
                </a:cubicBezTo>
                <a:lnTo>
                  <a:pt x="5723" y="1907"/>
                </a:lnTo>
                <a:cubicBezTo>
                  <a:pt x="5874" y="2243"/>
                  <a:pt x="5959" y="2609"/>
                  <a:pt x="5971" y="2987"/>
                </a:cubicBezTo>
                <a:lnTo>
                  <a:pt x="5439" y="2987"/>
                </a:lnTo>
                <a:close/>
                <a:moveTo>
                  <a:pt x="5623" y="1707"/>
                </a:moveTo>
                <a:lnTo>
                  <a:pt x="5193" y="1707"/>
                </a:lnTo>
                <a:cubicBezTo>
                  <a:pt x="5083" y="1418"/>
                  <a:pt x="4938" y="1150"/>
                  <a:pt x="4760" y="915"/>
                </a:cubicBezTo>
                <a:cubicBezTo>
                  <a:pt x="4741" y="889"/>
                  <a:pt x="4721" y="864"/>
                  <a:pt x="4701" y="840"/>
                </a:cubicBezTo>
                <a:lnTo>
                  <a:pt x="4899" y="840"/>
                </a:lnTo>
                <a:cubicBezTo>
                  <a:pt x="4979" y="904"/>
                  <a:pt x="5055" y="973"/>
                  <a:pt x="5128" y="1045"/>
                </a:cubicBezTo>
                <a:cubicBezTo>
                  <a:pt x="5327" y="1244"/>
                  <a:pt x="5492" y="1467"/>
                  <a:pt x="5623" y="1707"/>
                </a:cubicBezTo>
                <a:close/>
                <a:moveTo>
                  <a:pt x="4620" y="640"/>
                </a:moveTo>
                <a:lnTo>
                  <a:pt x="4523" y="640"/>
                </a:lnTo>
                <a:cubicBezTo>
                  <a:pt x="4475" y="592"/>
                  <a:pt x="4426" y="546"/>
                  <a:pt x="4376" y="503"/>
                </a:cubicBezTo>
                <a:cubicBezTo>
                  <a:pt x="4460" y="544"/>
                  <a:pt x="4541" y="590"/>
                  <a:pt x="4620" y="640"/>
                </a:cubicBezTo>
                <a:close/>
                <a:moveTo>
                  <a:pt x="1650" y="640"/>
                </a:moveTo>
                <a:lnTo>
                  <a:pt x="1553" y="640"/>
                </a:lnTo>
                <a:cubicBezTo>
                  <a:pt x="1632" y="590"/>
                  <a:pt x="1714" y="544"/>
                  <a:pt x="1797" y="503"/>
                </a:cubicBezTo>
                <a:cubicBezTo>
                  <a:pt x="1747" y="546"/>
                  <a:pt x="1698" y="592"/>
                  <a:pt x="1650" y="640"/>
                </a:cubicBezTo>
                <a:close/>
                <a:moveTo>
                  <a:pt x="1045" y="1045"/>
                </a:moveTo>
                <a:cubicBezTo>
                  <a:pt x="1118" y="973"/>
                  <a:pt x="1195" y="904"/>
                  <a:pt x="1274" y="840"/>
                </a:cubicBezTo>
                <a:lnTo>
                  <a:pt x="1472" y="840"/>
                </a:lnTo>
                <a:cubicBezTo>
                  <a:pt x="1452" y="864"/>
                  <a:pt x="1433" y="889"/>
                  <a:pt x="1413" y="915"/>
                </a:cubicBezTo>
                <a:cubicBezTo>
                  <a:pt x="1236" y="1150"/>
                  <a:pt x="1090" y="1418"/>
                  <a:pt x="980" y="1707"/>
                </a:cubicBezTo>
                <a:lnTo>
                  <a:pt x="550" y="1707"/>
                </a:lnTo>
                <a:cubicBezTo>
                  <a:pt x="681" y="1467"/>
                  <a:pt x="847" y="1244"/>
                  <a:pt x="1045" y="1045"/>
                </a:cubicBezTo>
                <a:close/>
                <a:moveTo>
                  <a:pt x="550" y="4467"/>
                </a:moveTo>
                <a:lnTo>
                  <a:pt x="980" y="4467"/>
                </a:lnTo>
                <a:cubicBezTo>
                  <a:pt x="1090" y="4756"/>
                  <a:pt x="1236" y="5023"/>
                  <a:pt x="1413" y="5259"/>
                </a:cubicBezTo>
                <a:cubicBezTo>
                  <a:pt x="1433" y="5284"/>
                  <a:pt x="1452" y="5309"/>
                  <a:pt x="1472" y="5333"/>
                </a:cubicBezTo>
                <a:lnTo>
                  <a:pt x="1274" y="5333"/>
                </a:lnTo>
                <a:cubicBezTo>
                  <a:pt x="1195" y="5269"/>
                  <a:pt x="1118" y="5201"/>
                  <a:pt x="1045" y="5128"/>
                </a:cubicBezTo>
                <a:cubicBezTo>
                  <a:pt x="847" y="4929"/>
                  <a:pt x="681" y="4707"/>
                  <a:pt x="550" y="4467"/>
                </a:cubicBezTo>
                <a:close/>
                <a:moveTo>
                  <a:pt x="1553" y="5533"/>
                </a:moveTo>
                <a:lnTo>
                  <a:pt x="1650" y="5533"/>
                </a:lnTo>
                <a:cubicBezTo>
                  <a:pt x="1698" y="5582"/>
                  <a:pt x="1747" y="5628"/>
                  <a:pt x="1797" y="5671"/>
                </a:cubicBezTo>
                <a:cubicBezTo>
                  <a:pt x="1714" y="5629"/>
                  <a:pt x="1632" y="5583"/>
                  <a:pt x="1553" y="5533"/>
                </a:cubicBezTo>
                <a:close/>
                <a:moveTo>
                  <a:pt x="4523" y="5533"/>
                </a:moveTo>
                <a:lnTo>
                  <a:pt x="4620" y="5533"/>
                </a:lnTo>
                <a:cubicBezTo>
                  <a:pt x="4541" y="5583"/>
                  <a:pt x="4460" y="5629"/>
                  <a:pt x="4376" y="5671"/>
                </a:cubicBezTo>
                <a:cubicBezTo>
                  <a:pt x="4426" y="5628"/>
                  <a:pt x="4475" y="5582"/>
                  <a:pt x="4523" y="5533"/>
                </a:cubicBezTo>
                <a:close/>
                <a:moveTo>
                  <a:pt x="5128" y="5128"/>
                </a:moveTo>
                <a:cubicBezTo>
                  <a:pt x="5055" y="5201"/>
                  <a:pt x="4979" y="5269"/>
                  <a:pt x="4899" y="5333"/>
                </a:cubicBezTo>
                <a:lnTo>
                  <a:pt x="4701" y="5333"/>
                </a:lnTo>
                <a:cubicBezTo>
                  <a:pt x="4721" y="5309"/>
                  <a:pt x="4741" y="5284"/>
                  <a:pt x="4760" y="5259"/>
                </a:cubicBezTo>
                <a:cubicBezTo>
                  <a:pt x="4938" y="5023"/>
                  <a:pt x="5083" y="4756"/>
                  <a:pt x="5193" y="4467"/>
                </a:cubicBezTo>
                <a:lnTo>
                  <a:pt x="5623" y="4467"/>
                </a:lnTo>
                <a:cubicBezTo>
                  <a:pt x="5492" y="4707"/>
                  <a:pt x="5327" y="4929"/>
                  <a:pt x="5128" y="5128"/>
                </a:cubicBezTo>
                <a:close/>
              </a:path>
            </a:pathLst>
          </a:custGeom>
          <a:solidFill>
            <a:schemeClr val="bg1">
              <a:lumMod val="75000"/>
              <a:alpha val="14000"/>
            </a:schemeClr>
          </a:solidFill>
          <a:ln>
            <a:noFill/>
          </a:ln>
        </p:spPr>
      </p:sp>
      <p:sp>
        <p:nvSpPr>
          <p:cNvPr id="9" name="矩形 8"/>
          <p:cNvSpPr/>
          <p:nvPr userDrawn="1"/>
        </p:nvSpPr>
        <p:spPr>
          <a:xfrm>
            <a:off x="1692056" y="-682391"/>
            <a:ext cx="1579944" cy="503741"/>
          </a:xfrm>
          <a:prstGeom prst="rect">
            <a:avLst/>
          </a:prstGeom>
          <a:solidFill>
            <a:srgbClr val="FEA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254,173,108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09294" y="-682391"/>
            <a:ext cx="1579944" cy="503741"/>
          </a:xfrm>
          <a:prstGeom prst="rect">
            <a:avLst/>
          </a:prstGeom>
          <a:solidFill>
            <a:srgbClr val="57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87,85,84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1958" y="-682391"/>
            <a:ext cx="1579944" cy="503741"/>
          </a:xfrm>
          <a:prstGeom prst="rect">
            <a:avLst/>
          </a:prstGeom>
          <a:solidFill>
            <a:srgbClr val="FE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254,146,79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90339" y="-1186132"/>
            <a:ext cx="2293257" cy="50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主题色</a:t>
            </a:r>
            <a:r>
              <a:rPr lang="en-US" altLang="zh-CN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色值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6812392" y="-682391"/>
            <a:ext cx="1579944" cy="50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0,0,0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215" y="319302"/>
            <a:ext cx="3875314" cy="336984"/>
          </a:xfrm>
          <a:prstGeom prst="rect">
            <a:avLst/>
          </a:prstGeom>
        </p:spPr>
      </p:pic>
      <p:sp>
        <p:nvSpPr>
          <p:cNvPr id="18" name="椭圆 17"/>
          <p:cNvSpPr/>
          <p:nvPr userDrawn="1"/>
        </p:nvSpPr>
        <p:spPr>
          <a:xfrm>
            <a:off x="267888" y="330744"/>
            <a:ext cx="437043" cy="43704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 panose="020B0606020202050201" pitchFamily="34" charset="0"/>
                <a:ea typeface="阿里巴巴普惠体 R" panose="00020600040101010101" pitchFamily="18" charset="-122"/>
              </a:rPr>
              <a:t>3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92123" y="369835"/>
            <a:ext cx="23892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</a:pPr>
            <a:r>
              <a:rPr lang="en-US" altLang="zh-CN" sz="2800" dirty="0">
                <a:solidFill>
                  <a:srgbClr val="FE914D"/>
                </a:solidFill>
                <a:latin typeface="Bebas Neue Bold" panose="020B0606020202050201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PT Sans"/>
              </a:rPr>
              <a:t>GET Program</a:t>
            </a:r>
          </a:p>
        </p:txBody>
      </p:sp>
      <p:sp>
        <p:nvSpPr>
          <p:cNvPr id="20" name="标题占位符 1"/>
          <p:cNvSpPr>
            <a:spLocks noGrp="1"/>
          </p:cNvSpPr>
          <p:nvPr>
            <p:ph type="title"/>
          </p:nvPr>
        </p:nvSpPr>
        <p:spPr>
          <a:xfrm>
            <a:off x="229788" y="943983"/>
            <a:ext cx="10515600" cy="34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2400">
                <a:solidFill>
                  <a:schemeClr val="accent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22" name="图片占位符 21"/>
          <p:cNvSpPr>
            <a:spLocks noGrp="1"/>
          </p:cNvSpPr>
          <p:nvPr>
            <p:ph type="pic" idx="10"/>
          </p:nvPr>
        </p:nvSpPr>
        <p:spPr>
          <a:xfrm>
            <a:off x="-21958" y="3429000"/>
            <a:ext cx="5746334" cy="3432438"/>
          </a:xfrm>
          <a:custGeom>
            <a:avLst/>
            <a:gdLst>
              <a:gd name="connsiteX0" fmla="*/ 0 w 5746334"/>
              <a:gd name="connsiteY0" fmla="*/ 0 h 3432438"/>
              <a:gd name="connsiteX1" fmla="*/ 5746334 w 5746334"/>
              <a:gd name="connsiteY1" fmla="*/ 0 h 3432438"/>
              <a:gd name="connsiteX2" fmla="*/ 3806049 w 5746334"/>
              <a:gd name="connsiteY2" fmla="*/ 3432438 h 3432438"/>
              <a:gd name="connsiteX3" fmla="*/ 0 w 5746334"/>
              <a:gd name="connsiteY3" fmla="*/ 3432438 h 343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6334" h="3432438">
                <a:moveTo>
                  <a:pt x="0" y="0"/>
                </a:moveTo>
                <a:lnTo>
                  <a:pt x="5746334" y="0"/>
                </a:lnTo>
                <a:lnTo>
                  <a:pt x="3806049" y="3432438"/>
                </a:lnTo>
                <a:lnTo>
                  <a:pt x="0" y="34324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1"/>
          </p:nvPr>
        </p:nvSpPr>
        <p:spPr>
          <a:xfrm>
            <a:off x="3856634" y="3429000"/>
            <a:ext cx="8335369" cy="3429000"/>
          </a:xfrm>
          <a:custGeom>
            <a:avLst/>
            <a:gdLst>
              <a:gd name="connsiteX0" fmla="*/ 1901394 w 8335369"/>
              <a:gd name="connsiteY0" fmla="*/ 0 h 3429000"/>
              <a:gd name="connsiteX1" fmla="*/ 8335369 w 8335369"/>
              <a:gd name="connsiteY1" fmla="*/ 0 h 3429000"/>
              <a:gd name="connsiteX2" fmla="*/ 8335369 w 8335369"/>
              <a:gd name="connsiteY2" fmla="*/ 3429000 h 3429000"/>
              <a:gd name="connsiteX3" fmla="*/ 0 w 8335369"/>
              <a:gd name="connsiteY3" fmla="*/ 3429000 h 3429000"/>
              <a:gd name="connsiteX4" fmla="*/ 0 w 8335369"/>
              <a:gd name="connsiteY4" fmla="*/ 336363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5369" h="3429000">
                <a:moveTo>
                  <a:pt x="1901394" y="0"/>
                </a:moveTo>
                <a:lnTo>
                  <a:pt x="8335369" y="0"/>
                </a:lnTo>
                <a:lnTo>
                  <a:pt x="8335369" y="3429000"/>
                </a:lnTo>
                <a:lnTo>
                  <a:pt x="0" y="3429000"/>
                </a:lnTo>
                <a:lnTo>
                  <a:pt x="0" y="3363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8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59F5B62-2EC3-47D3-BE75-0F7BBB1CC786}" type="datetimeFigureOut">
              <a:rPr lang="zh-CN" altLang="en-US" smtClean="0"/>
              <a:t>2020/3/31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1E8BE73-B823-4649-8C46-CB713543231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F9CDE894-F245-4886-A781-2B2E9366B383}"/>
              </a:ext>
            </a:extLst>
          </p:cNvPr>
          <p:cNvGrpSpPr/>
          <p:nvPr/>
        </p:nvGrpSpPr>
        <p:grpSpPr>
          <a:xfrm>
            <a:off x="11091026" y="-1769997"/>
            <a:ext cx="2645107" cy="1616226"/>
            <a:chOff x="8477818" y="35405"/>
            <a:chExt cx="1403653" cy="857667"/>
          </a:xfrm>
        </p:grpSpPr>
        <p:sp>
          <p:nvSpPr>
            <p:cNvPr id="10" name="任意多边形: 形状 2">
              <a:extLst>
                <a:ext uri="{FF2B5EF4-FFF2-40B4-BE49-F238E27FC236}">
                  <a16:creationId xmlns:a16="http://schemas.microsoft.com/office/drawing/2014/main" xmlns="" id="{56DDCB02-4287-4790-A183-E969523B78FE}"/>
                </a:ext>
              </a:extLst>
            </p:cNvPr>
            <p:cNvSpPr/>
            <p:nvPr/>
          </p:nvSpPr>
          <p:spPr>
            <a:xfrm rot="21008053">
              <a:off x="8477818" y="35405"/>
              <a:ext cx="1403653" cy="857667"/>
            </a:xfrm>
            <a:custGeom>
              <a:avLst/>
              <a:gdLst>
                <a:gd name="connsiteX0" fmla="*/ 5080000 w 11582400"/>
                <a:gd name="connsiteY0" fmla="*/ 0 h 7721600"/>
                <a:gd name="connsiteX1" fmla="*/ 0 w 11582400"/>
                <a:gd name="connsiteY1" fmla="*/ 7721600 h 7721600"/>
                <a:gd name="connsiteX2" fmla="*/ 11582400 w 11582400"/>
                <a:gd name="connsiteY2" fmla="*/ 5486400 h 7721600"/>
                <a:gd name="connsiteX3" fmla="*/ 5080000 w 11582400"/>
                <a:gd name="connsiteY3" fmla="*/ 0 h 7721600"/>
                <a:gd name="connsiteX0" fmla="*/ 6238566 w 11582400"/>
                <a:gd name="connsiteY0" fmla="*/ 0 h 5956953"/>
                <a:gd name="connsiteX1" fmla="*/ 0 w 11582400"/>
                <a:gd name="connsiteY1" fmla="*/ 5956953 h 5956953"/>
                <a:gd name="connsiteX2" fmla="*/ 11582400 w 11582400"/>
                <a:gd name="connsiteY2" fmla="*/ 3721753 h 5956953"/>
                <a:gd name="connsiteX3" fmla="*/ 6238566 w 11582400"/>
                <a:gd name="connsiteY3" fmla="*/ 0 h 5956953"/>
                <a:gd name="connsiteX0" fmla="*/ 6238566 w 11277298"/>
                <a:gd name="connsiteY0" fmla="*/ 0 h 5956953"/>
                <a:gd name="connsiteX1" fmla="*/ 0 w 11277298"/>
                <a:gd name="connsiteY1" fmla="*/ 5956953 h 5956953"/>
                <a:gd name="connsiteX2" fmla="*/ 11277298 w 11277298"/>
                <a:gd name="connsiteY2" fmla="*/ 4352573 h 5956953"/>
                <a:gd name="connsiteX3" fmla="*/ 6238566 w 11277298"/>
                <a:gd name="connsiteY3" fmla="*/ 0 h 5956953"/>
                <a:gd name="connsiteX0" fmla="*/ 3612209 w 8650941"/>
                <a:gd name="connsiteY0" fmla="*/ 0 h 6022920"/>
                <a:gd name="connsiteX1" fmla="*/ 0 w 8650941"/>
                <a:gd name="connsiteY1" fmla="*/ 6022920 h 6022920"/>
                <a:gd name="connsiteX2" fmla="*/ 8650941 w 8650941"/>
                <a:gd name="connsiteY2" fmla="*/ 4352573 h 6022920"/>
                <a:gd name="connsiteX3" fmla="*/ 3612209 w 8650941"/>
                <a:gd name="connsiteY3" fmla="*/ 0 h 6022920"/>
                <a:gd name="connsiteX0" fmla="*/ 3742084 w 8780816"/>
                <a:gd name="connsiteY0" fmla="*/ 0 h 5365300"/>
                <a:gd name="connsiteX1" fmla="*/ 0 w 8780816"/>
                <a:gd name="connsiteY1" fmla="*/ 5365300 h 5365300"/>
                <a:gd name="connsiteX2" fmla="*/ 8780816 w 8780816"/>
                <a:gd name="connsiteY2" fmla="*/ 4352573 h 5365300"/>
                <a:gd name="connsiteX3" fmla="*/ 3742084 w 8780816"/>
                <a:gd name="connsiteY3" fmla="*/ 0 h 53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80816" h="5365300">
                  <a:moveTo>
                    <a:pt x="3742084" y="0"/>
                  </a:moveTo>
                  <a:lnTo>
                    <a:pt x="0" y="5365300"/>
                  </a:lnTo>
                  <a:lnTo>
                    <a:pt x="8780816" y="4352573"/>
                  </a:lnTo>
                  <a:lnTo>
                    <a:pt x="3742084" y="0"/>
                  </a:lnTo>
                  <a:close/>
                </a:path>
              </a:pathLst>
            </a:custGeom>
            <a:solidFill>
              <a:srgbClr val="EF5F01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8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: 形状 3">
              <a:extLst>
                <a:ext uri="{FF2B5EF4-FFF2-40B4-BE49-F238E27FC236}">
                  <a16:creationId xmlns:a16="http://schemas.microsoft.com/office/drawing/2014/main" xmlns="" id="{FA602E08-174E-4857-9D6E-2AB4E9EB4EC7}"/>
                </a:ext>
              </a:extLst>
            </p:cNvPr>
            <p:cNvSpPr/>
            <p:nvPr/>
          </p:nvSpPr>
          <p:spPr>
            <a:xfrm rot="3266790">
              <a:off x="8732261" y="214465"/>
              <a:ext cx="529629" cy="458636"/>
            </a:xfrm>
            <a:custGeom>
              <a:avLst/>
              <a:gdLst>
                <a:gd name="connsiteX0" fmla="*/ 5080000 w 11582400"/>
                <a:gd name="connsiteY0" fmla="*/ 0 h 7721600"/>
                <a:gd name="connsiteX1" fmla="*/ 0 w 11582400"/>
                <a:gd name="connsiteY1" fmla="*/ 7721600 h 7721600"/>
                <a:gd name="connsiteX2" fmla="*/ 11582400 w 11582400"/>
                <a:gd name="connsiteY2" fmla="*/ 5486400 h 7721600"/>
                <a:gd name="connsiteX3" fmla="*/ 5080000 w 11582400"/>
                <a:gd name="connsiteY3" fmla="*/ 0 h 77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2400" h="7721600">
                  <a:moveTo>
                    <a:pt x="5080000" y="0"/>
                  </a:moveTo>
                  <a:lnTo>
                    <a:pt x="0" y="7721600"/>
                  </a:lnTo>
                  <a:lnTo>
                    <a:pt x="11582400" y="5486400"/>
                  </a:lnTo>
                  <a:lnTo>
                    <a:pt x="5080000" y="0"/>
                  </a:lnTo>
                  <a:close/>
                </a:path>
              </a:pathLst>
            </a:custGeom>
            <a:solidFill>
              <a:srgbClr val="EF5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8">
                <a:solidFill>
                  <a:prstClr val="white"/>
                </a:solidFill>
              </a:endParaRPr>
            </a:p>
          </p:txBody>
        </p:sp>
      </p:grpSp>
      <p:sp>
        <p:nvSpPr>
          <p:cNvPr id="12" name="任意多边形: 形状 5">
            <a:extLst>
              <a:ext uri="{FF2B5EF4-FFF2-40B4-BE49-F238E27FC236}">
                <a16:creationId xmlns:a16="http://schemas.microsoft.com/office/drawing/2014/main" xmlns="" id="{2F02CC9E-6D5F-4AD1-8BCB-27B60C443B18}"/>
              </a:ext>
            </a:extLst>
          </p:cNvPr>
          <p:cNvSpPr/>
          <p:nvPr/>
        </p:nvSpPr>
        <p:spPr>
          <a:xfrm rot="4874261">
            <a:off x="668763" y="5370840"/>
            <a:ext cx="1747014" cy="2268951"/>
          </a:xfrm>
          <a:custGeom>
            <a:avLst/>
            <a:gdLst>
              <a:gd name="connsiteX0" fmla="*/ 5080000 w 11582400"/>
              <a:gd name="connsiteY0" fmla="*/ 0 h 7721600"/>
              <a:gd name="connsiteX1" fmla="*/ 0 w 11582400"/>
              <a:gd name="connsiteY1" fmla="*/ 7721600 h 7721600"/>
              <a:gd name="connsiteX2" fmla="*/ 11582400 w 11582400"/>
              <a:gd name="connsiteY2" fmla="*/ 5486400 h 7721600"/>
              <a:gd name="connsiteX3" fmla="*/ 5080000 w 11582400"/>
              <a:gd name="connsiteY3" fmla="*/ 0 h 77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400" h="7721600">
                <a:moveTo>
                  <a:pt x="5080000" y="0"/>
                </a:moveTo>
                <a:lnTo>
                  <a:pt x="0" y="7721600"/>
                </a:lnTo>
                <a:lnTo>
                  <a:pt x="11582400" y="5486400"/>
                </a:lnTo>
                <a:lnTo>
                  <a:pt x="5080000" y="0"/>
                </a:lnTo>
                <a:close/>
              </a:path>
            </a:pathLst>
          </a:custGeom>
          <a:solidFill>
            <a:srgbClr val="EC691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8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7968" y="360488"/>
            <a:ext cx="6402552" cy="1129499"/>
            <a:chOff x="3011126" y="324755"/>
            <a:chExt cx="6402552" cy="1129499"/>
          </a:xfrm>
        </p:grpSpPr>
        <p:sp>
          <p:nvSpPr>
            <p:cNvPr id="16" name="Rectangle 15"/>
            <p:cNvSpPr/>
            <p:nvPr/>
          </p:nvSpPr>
          <p:spPr>
            <a:xfrm>
              <a:off x="3011126" y="333396"/>
              <a:ext cx="18453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</a:pPr>
              <a:r>
                <a:rPr lang="en-US" altLang="zh-CN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Light" panose="02000000000000000000" pitchFamily="2" charset="0"/>
                </a:rPr>
                <a:t>Organized by</a:t>
              </a:r>
              <a:endPara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71"/>
            <a:stretch/>
          </p:blipFill>
          <p:spPr>
            <a:xfrm>
              <a:off x="5560536" y="324755"/>
              <a:ext cx="3853142" cy="112949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824" y="566342"/>
              <a:ext cx="1085398" cy="59362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15786" y="2244281"/>
            <a:ext cx="11776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6600" dirty="0">
                <a:solidFill>
                  <a:srgbClr val="FF6A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ahoma" panose="020B0604030504040204" pitchFamily="34" charset="0"/>
              </a:rPr>
              <a:t>Alibaba </a:t>
            </a:r>
            <a:r>
              <a:rPr lang="en-MY" sz="6600" dirty="0" smtClean="0">
                <a:solidFill>
                  <a:srgbClr val="FF6A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ahoma" panose="020B0604030504040204" pitchFamily="34" charset="0"/>
              </a:rPr>
              <a:t>GET Global </a:t>
            </a:r>
            <a:r>
              <a:rPr lang="en-MY" sz="6600" dirty="0" smtClean="0">
                <a:solidFill>
                  <a:srgbClr val="FF6A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ahoma" panose="020B0604030504040204" pitchFamily="34" charset="0"/>
              </a:rPr>
              <a:t>Challenge </a:t>
            </a:r>
            <a:endParaRPr lang="en-MY" sz="6600" dirty="0">
              <a:solidFill>
                <a:srgbClr val="FF6A00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ahoma" panose="020B0604030504040204" pitchFamily="34" charset="0"/>
            </a:endParaRPr>
          </a:p>
          <a:p>
            <a:r>
              <a:rPr lang="en-MY" sz="4000" dirty="0">
                <a:solidFill>
                  <a:srgbClr val="FF6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Solutions During and Beyond COVID-19</a:t>
            </a:r>
          </a:p>
          <a:p>
            <a:endParaRPr lang="en-MY" dirty="0" smtClean="0">
              <a:solidFill>
                <a:srgbClr val="FF6A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MY" b="1" dirty="0" smtClean="0">
                <a:solidFill>
                  <a:srgbClr val="FF6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STATEMENT</a:t>
            </a:r>
          </a:p>
          <a:p>
            <a:endParaRPr lang="en-MY" dirty="0">
              <a:solidFill>
                <a:srgbClr val="FF6A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MY" sz="2000" i="1" dirty="0" smtClean="0">
                <a:solidFill>
                  <a:srgbClr val="FF6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&lt;Institution Name&gt;</a:t>
            </a:r>
          </a:p>
          <a:p>
            <a:r>
              <a:rPr lang="en-MY" sz="2000" i="1" dirty="0" smtClean="0">
                <a:solidFill>
                  <a:srgbClr val="FF6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&lt;Team Name&gt;</a:t>
            </a:r>
            <a:endParaRPr lang="en-MY" sz="2000" i="1" dirty="0">
              <a:solidFill>
                <a:srgbClr val="FF6A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9B7552-077A-234B-8461-22177C04AC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54133" y="371573"/>
            <a:ext cx="4890980" cy="5097609"/>
          </a:xfrm>
          <a:custGeom>
            <a:avLst/>
            <a:gdLst>
              <a:gd name="connsiteX0" fmla="*/ 825673 w 4780191"/>
              <a:gd name="connsiteY0" fmla="*/ 0 h 4982139"/>
              <a:gd name="connsiteX1" fmla="*/ 4780191 w 4780191"/>
              <a:gd name="connsiteY1" fmla="*/ 0 h 4982139"/>
              <a:gd name="connsiteX2" fmla="*/ 4780191 w 4780191"/>
              <a:gd name="connsiteY2" fmla="*/ 4982139 h 4982139"/>
              <a:gd name="connsiteX3" fmla="*/ 0 w 4780191"/>
              <a:gd name="connsiteY3" fmla="*/ 4982139 h 4982139"/>
              <a:gd name="connsiteX4" fmla="*/ 0 w 4780191"/>
              <a:gd name="connsiteY4" fmla="*/ 4404333 h 4982139"/>
              <a:gd name="connsiteX5" fmla="*/ 825673 w 4780191"/>
              <a:gd name="connsiteY5" fmla="*/ 4404333 h 498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0191" h="4982139">
                <a:moveTo>
                  <a:pt x="825673" y="0"/>
                </a:moveTo>
                <a:lnTo>
                  <a:pt x="4780191" y="0"/>
                </a:lnTo>
                <a:lnTo>
                  <a:pt x="4780191" y="4982139"/>
                </a:lnTo>
                <a:lnTo>
                  <a:pt x="0" y="4982139"/>
                </a:lnTo>
                <a:lnTo>
                  <a:pt x="0" y="4404333"/>
                </a:lnTo>
                <a:lnTo>
                  <a:pt x="825673" y="4404333"/>
                </a:lnTo>
                <a:close/>
              </a:path>
            </a:pathLst>
          </a:custGeom>
        </p:spPr>
      </p:pic>
      <p:pic>
        <p:nvPicPr>
          <p:cNvPr id="24" name="图片 38">
            <a:extLst>
              <a:ext uri="{FF2B5EF4-FFF2-40B4-BE49-F238E27FC236}">
                <a16:creationId xmlns:a16="http://schemas.microsoft.com/office/drawing/2014/main" xmlns="" id="{2E2DC2EB-9A1E-434D-8387-287839612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593437" y="3967830"/>
            <a:ext cx="3344707" cy="25307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D831FF1-A672-164C-8C03-EAB92456E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/>
        </p:blipFill>
        <p:spPr>
          <a:xfrm>
            <a:off x="4752235" y="3967830"/>
            <a:ext cx="6540183" cy="3204279"/>
          </a:xfrm>
          <a:custGeom>
            <a:avLst/>
            <a:gdLst>
              <a:gd name="connsiteX0" fmla="*/ 0 w 5116795"/>
              <a:gd name="connsiteY0" fmla="*/ 0 h 1794538"/>
              <a:gd name="connsiteX1" fmla="*/ 5116795 w 5116795"/>
              <a:gd name="connsiteY1" fmla="*/ 0 h 1794538"/>
              <a:gd name="connsiteX2" fmla="*/ 5116795 w 5116795"/>
              <a:gd name="connsiteY2" fmla="*/ 1794538 h 1794538"/>
              <a:gd name="connsiteX3" fmla="*/ 0 w 5116795"/>
              <a:gd name="connsiteY3" fmla="*/ 1794538 h 179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795" h="1794538">
                <a:moveTo>
                  <a:pt x="0" y="0"/>
                </a:moveTo>
                <a:lnTo>
                  <a:pt x="5116795" y="0"/>
                </a:lnTo>
                <a:lnTo>
                  <a:pt x="5116795" y="1794538"/>
                </a:lnTo>
                <a:lnTo>
                  <a:pt x="0" y="1794538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1071712" y="157009"/>
            <a:ext cx="920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900" b="1" i="1" dirty="0" smtClean="0">
                <a:latin typeface="Trebuchet MS" panose="020B0603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ITS/GET/2/20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28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3178"/>
            <a:ext cx="5869858" cy="37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problem(s) are you trying to solve?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/>
          <a:stretch/>
        </p:blipFill>
        <p:spPr>
          <a:xfrm>
            <a:off x="8234517" y="104411"/>
            <a:ext cx="3853142" cy="1129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05" y="345998"/>
            <a:ext cx="1085398" cy="593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905" y="115166"/>
            <a:ext cx="920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900" b="1" i="1" dirty="0" smtClean="0">
                <a:latin typeface="Trebuchet MS" panose="020B0603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ITS/GET/2/20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239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3178"/>
            <a:ext cx="5869858" cy="37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Why you and why now?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/>
          <a:stretch/>
        </p:blipFill>
        <p:spPr>
          <a:xfrm>
            <a:off x="8234517" y="104411"/>
            <a:ext cx="3853142" cy="1129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05" y="345998"/>
            <a:ext cx="1085398" cy="593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905" y="115166"/>
            <a:ext cx="920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900" b="1" i="1" dirty="0" smtClean="0">
                <a:latin typeface="Trebuchet MS" panose="020B0603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ITS/GET/2/20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407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3178"/>
            <a:ext cx="5869858" cy="37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Who are in your team and what are their roles?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/>
          <a:stretch/>
        </p:blipFill>
        <p:spPr>
          <a:xfrm>
            <a:off x="8234517" y="104411"/>
            <a:ext cx="3853142" cy="1129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05" y="345998"/>
            <a:ext cx="1085398" cy="5936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750" y="1049244"/>
            <a:ext cx="6346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MY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Please </a:t>
            </a:r>
            <a:r>
              <a:rPr lang="en-MY" dirty="0">
                <a:latin typeface="Cambria Math" panose="02040503050406030204" pitchFamily="18" charset="0"/>
                <a:ea typeface="Cambria Math" panose="02040503050406030204" pitchFamily="18" charset="0"/>
              </a:rPr>
              <a:t>provide background information </a:t>
            </a:r>
            <a:r>
              <a:rPr lang="en-MY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 each team member</a:t>
            </a:r>
            <a:endParaRPr lang="en-MY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905" y="115166"/>
            <a:ext cx="920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900" b="1" i="1" dirty="0" smtClean="0">
                <a:latin typeface="Trebuchet MS" panose="020B0603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ITS/GET/2/20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33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A00"/>
      </a:accent1>
      <a:accent2>
        <a:srgbClr val="FE924F"/>
      </a:accent2>
      <a:accent3>
        <a:srgbClr val="FEAD6C"/>
      </a:accent3>
      <a:accent4>
        <a:srgbClr val="575554"/>
      </a:accent4>
      <a:accent5>
        <a:srgbClr val="000000"/>
      </a:accent5>
      <a:accent6>
        <a:srgbClr val="FF6A00"/>
      </a:accent6>
      <a:hlink>
        <a:srgbClr val="FE924F"/>
      </a:hlink>
      <a:folHlink>
        <a:srgbClr val="954F72"/>
      </a:folHlink>
    </a:clrScheme>
    <a:fontScheme name="自定义 1">
      <a:majorFont>
        <a:latin typeface="阿里巴巴普惠体-R"/>
        <a:ea typeface="阿里巴巴普惠体 R"/>
        <a:cs typeface=""/>
      </a:majorFont>
      <a:minorFont>
        <a:latin typeface="阿里巴巴普惠体 R"/>
        <a:ea typeface="阿里巴巴普惠体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4791</TotalTime>
  <Words>64</Words>
  <Application>Microsoft Office PowerPoint</Application>
  <PresentationFormat>Widescreen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Adobe 黑体 Std R</vt:lpstr>
      <vt:lpstr>Bebas Neue Bold</vt:lpstr>
      <vt:lpstr>PT Sans</vt:lpstr>
      <vt:lpstr>Roboto Light</vt:lpstr>
      <vt:lpstr>宋体</vt:lpstr>
      <vt:lpstr>等线</vt:lpstr>
      <vt:lpstr>阿里巴巴普惠体 R</vt:lpstr>
      <vt:lpstr>阿里巴巴普惠体-R</vt:lpstr>
      <vt:lpstr>Arial</vt:lpstr>
      <vt:lpstr>Calibri</vt:lpstr>
      <vt:lpstr>Cambria Math</vt:lpstr>
      <vt:lpstr>Tahoma</vt:lpstr>
      <vt:lpstr>Times New Roman</vt:lpstr>
      <vt:lpstr>Trebuchet MS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Renjun Yang</dc:creator>
  <cp:lastModifiedBy>SI-Tan</cp:lastModifiedBy>
  <cp:revision>4440</cp:revision>
  <dcterms:created xsi:type="dcterms:W3CDTF">2013-07-15T20:26:00Z</dcterms:created>
  <dcterms:modified xsi:type="dcterms:W3CDTF">2020-03-31T12:17:40Z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