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6"/>
  </p:notesMasterIdLst>
  <p:handoutMasterIdLst>
    <p:handoutMasterId r:id="rId7"/>
  </p:handoutMasterIdLst>
  <p:sldIdLst>
    <p:sldId id="305" r:id="rId5"/>
  </p:sldIdLst>
  <p:sldSz cx="155448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1A9"/>
    <a:srgbClr val="153B77"/>
    <a:srgbClr val="B3E5E1"/>
    <a:srgbClr val="DFF2F0"/>
    <a:srgbClr val="20419A"/>
    <a:srgbClr val="763F98"/>
    <a:srgbClr val="FDB9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244602-FB83-47B0-A939-237146835EF3}" vWet="48" dt="2023-04-14T07:29:45.191"/>
    <p1510:client id="{2727AB9C-8D1D-4A13-B927-E1BCC8F96DC5}" v="36" dt="2023-04-13T10:02:49.432"/>
    <p1510:client id="{55307687-8782-4852-8FD8-6F259D5EBDCF}" v="2" dt="2023-04-13T22:49:35.930"/>
    <p1510:client id="{ED84843F-656C-4931-958C-28B3DF25BA80}" v="5251" dt="2023-04-14T09:03:10.860"/>
    <p1510:client id="{F68632B3-F417-40E2-B8AA-43A53E19BD49}" v="25382" dt="2023-04-14T08:23:49.7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fadhila Bt Mohd (GTS/PD&amp;T)" userId="cd4c412f-a258-4cac-8c09-3cd1825a87b2" providerId="ADAL" clId="{F68632B3-F417-40E2-B8AA-43A53E19BD49}"/>
    <pc:docChg chg="undo custSel addSld delSld modSld modMainMaster modNotesMaster modHandout">
      <pc:chgData name="Rosfadhila Bt Mohd (GTS/PD&amp;T)" userId="cd4c412f-a258-4cac-8c09-3cd1825a87b2" providerId="ADAL" clId="{F68632B3-F417-40E2-B8AA-43A53E19BD49}" dt="2023-04-14T08:23:49.719" v="24985" actId="947"/>
      <pc:docMkLst>
        <pc:docMk/>
      </pc:docMkLst>
      <pc:sldChg chg="addSp delSp modSp del mod modNotes">
        <pc:chgData name="Rosfadhila Bt Mohd (GTS/PD&amp;T)" userId="cd4c412f-a258-4cac-8c09-3cd1825a87b2" providerId="ADAL" clId="{F68632B3-F417-40E2-B8AA-43A53E19BD49}" dt="2023-04-14T08:04:56.943" v="24651" actId="47"/>
        <pc:sldMkLst>
          <pc:docMk/>
          <pc:sldMk cId="2150762131" sldId="301"/>
        </pc:sldMkLst>
        <pc:spChg chg="add del mod replST delST">
          <ac:chgData name="Rosfadhila Bt Mohd (GTS/PD&amp;T)" userId="cd4c412f-a258-4cac-8c09-3cd1825a87b2" providerId="ADAL" clId="{F68632B3-F417-40E2-B8AA-43A53E19BD49}" dt="2023-04-14T06:38:57.278" v="119"/>
          <ac:spMkLst>
            <pc:docMk/>
            <pc:sldMk cId="2150762131" sldId="301"/>
            <ac:spMk id="2" creationId="{5966FABB-B27B-5609-52D5-D2E36245C4E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08:58.399" v="2657"/>
          <ac:spMkLst>
            <pc:docMk/>
            <pc:sldMk cId="2150762131" sldId="301"/>
            <ac:spMk id="2" creationId="{B6A8B9DF-F042-4AD7-8CD4-D15554A1C93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1:05.428" v="2736"/>
          <ac:spMkLst>
            <pc:docMk/>
            <pc:sldMk cId="2150762131" sldId="301"/>
            <ac:spMk id="3" creationId="{28927E12-392A-4C20-D75D-5FBCC4647BB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6:39:26.170" v="184"/>
          <ac:spMkLst>
            <pc:docMk/>
            <pc:sldMk cId="2150762131" sldId="301"/>
            <ac:spMk id="3" creationId="{8643A34C-0E9E-7CCC-A0C5-3A2F35C2A07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6:59:55.127" v="2415"/>
          <ac:spMkLst>
            <pc:docMk/>
            <pc:sldMk cId="2150762131" sldId="301"/>
            <ac:spMk id="4" creationId="{0CAEE212-CEDE-5D6B-EC21-03E64C2A59A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1:12.995" v="2807"/>
          <ac:spMkLst>
            <pc:docMk/>
            <pc:sldMk cId="2150762131" sldId="301"/>
            <ac:spMk id="4" creationId="{BECCE200-887F-0673-6644-E8DED5432FE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1:15.943" v="2878"/>
          <ac:spMkLst>
            <pc:docMk/>
            <pc:sldMk cId="2150762131" sldId="301"/>
            <ac:spMk id="5" creationId="{5616BAE7-9BC6-5929-67FB-FDFC8F26ABE5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6:59:54.563" v="2368"/>
          <ac:spMkLst>
            <pc:docMk/>
            <pc:sldMk cId="2150762131" sldId="301"/>
            <ac:spMk id="5" creationId="{BAA2EB30-323E-071A-EB38-E5108643F12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1:17.279" v="2948"/>
          <ac:spMkLst>
            <pc:docMk/>
            <pc:sldMk cId="2150762131" sldId="301"/>
            <ac:spMk id="6" creationId="{1831304C-9686-3E11-FA14-84259145B4A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6:59:54.543" v="2315"/>
          <ac:spMkLst>
            <pc:docMk/>
            <pc:sldMk cId="2150762131" sldId="301"/>
            <ac:spMk id="6" creationId="{8D4896C2-031C-C555-45E8-AEBA2BF9DDC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1:18.639" v="3021"/>
          <ac:spMkLst>
            <pc:docMk/>
            <pc:sldMk cId="2150762131" sldId="301"/>
            <ac:spMk id="7" creationId="{08445475-1E64-15FF-0C6F-89595A16FE6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6:59:42.098" v="1852"/>
          <ac:spMkLst>
            <pc:docMk/>
            <pc:sldMk cId="2150762131" sldId="301"/>
            <ac:spMk id="7" creationId="{F9B3A1CF-7B2C-5A72-F948-CEE94A1ACFA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1:19.240" v="3092"/>
          <ac:spMkLst>
            <pc:docMk/>
            <pc:sldMk cId="2150762131" sldId="301"/>
            <ac:spMk id="8" creationId="{ADEC2CD9-C603-DA67-B818-8B7F061FD75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6:59:42.076" v="1799"/>
          <ac:spMkLst>
            <pc:docMk/>
            <pc:sldMk cId="2150762131" sldId="301"/>
            <ac:spMk id="8" creationId="{C1CA31AC-FD12-10A9-AF0E-2DE8489B031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1:28.211" v="3164"/>
          <ac:spMkLst>
            <pc:docMk/>
            <pc:sldMk cId="2150762131" sldId="301"/>
            <ac:spMk id="9" creationId="{20C47870-2358-EBA3-7EE0-E297A2B890D6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6:57:20.315" v="621"/>
          <ac:spMkLst>
            <pc:docMk/>
            <pc:sldMk cId="2150762131" sldId="301"/>
            <ac:spMk id="9" creationId="{57E156AA-02FC-5629-348E-7251DD20C3C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1:32.559" v="3235"/>
          <ac:spMkLst>
            <pc:docMk/>
            <pc:sldMk cId="2150762131" sldId="301"/>
            <ac:spMk id="10" creationId="{581EA4A0-CB73-CC79-D49B-551CF635C3E1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6:57:21.481" v="743"/>
          <ac:spMkLst>
            <pc:docMk/>
            <pc:sldMk cId="2150762131" sldId="301"/>
            <ac:spMk id="10" creationId="{9B020698-E935-9BF4-9049-1AD9263544B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1:42.214" v="3306"/>
          <ac:spMkLst>
            <pc:docMk/>
            <pc:sldMk cId="2150762131" sldId="301"/>
            <ac:spMk id="11" creationId="{B0B623C5-43B3-043D-BA1E-825706792641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6:57:23.673" v="865"/>
          <ac:spMkLst>
            <pc:docMk/>
            <pc:sldMk cId="2150762131" sldId="301"/>
            <ac:spMk id="11" creationId="{B768AC11-DD00-F37D-9DEB-E1BAE438981A}"/>
          </ac:spMkLst>
        </pc:spChg>
        <pc:spChg chg="mod">
          <ac:chgData name="Rosfadhila Bt Mohd (GTS/PD&amp;T)" userId="cd4c412f-a258-4cac-8c09-3cd1825a87b2" providerId="ADAL" clId="{F68632B3-F417-40E2-B8AA-43A53E19BD49}" dt="2023-04-14T06:59:54.535" v="2284"/>
          <ac:spMkLst>
            <pc:docMk/>
            <pc:sldMk cId="2150762131" sldId="301"/>
            <ac:spMk id="12" creationId="{9676B842-7DAE-48DD-96B2-20E23E479B9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1:43.635" v="3376"/>
          <ac:spMkLst>
            <pc:docMk/>
            <pc:sldMk cId="2150762131" sldId="301"/>
            <ac:spMk id="13" creationId="{46B48B36-371A-3EA3-3B1F-D3B246FC7F1E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6:57:25.204" v="987"/>
          <ac:spMkLst>
            <pc:docMk/>
            <pc:sldMk cId="2150762131" sldId="301"/>
            <ac:spMk id="13" creationId="{77F66028-8E15-2AE7-AEF4-1B2493402D24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6:57:26.130" v="1109"/>
          <ac:spMkLst>
            <pc:docMk/>
            <pc:sldMk cId="2150762131" sldId="301"/>
            <ac:spMk id="14" creationId="{80AF9296-178E-9CE3-B749-5A9C20C7DC2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1:44.712" v="3446"/>
          <ac:spMkLst>
            <pc:docMk/>
            <pc:sldMk cId="2150762131" sldId="301"/>
            <ac:spMk id="14" creationId="{B6229E00-D5F5-D295-7EFE-59B450C7F692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6:57:28.064" v="1231"/>
          <ac:spMkLst>
            <pc:docMk/>
            <pc:sldMk cId="2150762131" sldId="301"/>
            <ac:spMk id="15" creationId="{7A00F18F-E16F-4A2A-88A8-DDCB73D1652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1:51.931" v="4005"/>
          <ac:spMkLst>
            <pc:docMk/>
            <pc:sldMk cId="2150762131" sldId="301"/>
            <ac:spMk id="15" creationId="{D4F09862-F6D9-A32A-8C3F-40EC0B390817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11:47.496" v="3592"/>
          <ac:spMkLst>
            <pc:docMk/>
            <pc:sldMk cId="2150762131" sldId="301"/>
            <ac:spMk id="16" creationId="{446C124B-E573-7CD3-7455-7E2260DB7D1A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6:57:28.834" v="1353"/>
          <ac:spMkLst>
            <pc:docMk/>
            <pc:sldMk cId="2150762131" sldId="301"/>
            <ac:spMk id="16" creationId="{AAB8CF0E-16A3-FDD6-B6F2-F6A65D547027}"/>
          </ac:spMkLst>
        </pc:spChg>
        <pc:spChg chg="mod">
          <ac:chgData name="Rosfadhila Bt Mohd (GTS/PD&amp;T)" userId="cd4c412f-a258-4cac-8c09-3cd1825a87b2" providerId="ADAL" clId="{F68632B3-F417-40E2-B8AA-43A53E19BD49}" dt="2023-04-14T06:59:54.535" v="2284"/>
          <ac:spMkLst>
            <pc:docMk/>
            <pc:sldMk cId="2150762131" sldId="301"/>
            <ac:spMk id="17" creationId="{5DA52452-A54D-4FE7-87B5-00D3D36EF3B6}"/>
          </ac:spMkLst>
        </pc:spChg>
        <pc:spChg chg="mod">
          <ac:chgData name="Rosfadhila Bt Mohd (GTS/PD&amp;T)" userId="cd4c412f-a258-4cac-8c09-3cd1825a87b2" providerId="ADAL" clId="{F68632B3-F417-40E2-B8AA-43A53E19BD49}" dt="2023-04-14T06:59:54.535" v="2284"/>
          <ac:spMkLst>
            <pc:docMk/>
            <pc:sldMk cId="2150762131" sldId="301"/>
            <ac:spMk id="18" creationId="{2F9C410E-0596-4DEB-BFA2-1C079A3D232B}"/>
          </ac:spMkLst>
        </pc:spChg>
        <pc:spChg chg="mod">
          <ac:chgData name="Rosfadhila Bt Mohd (GTS/PD&amp;T)" userId="cd4c412f-a258-4cac-8c09-3cd1825a87b2" providerId="ADAL" clId="{F68632B3-F417-40E2-B8AA-43A53E19BD49}" dt="2023-04-14T06:59:54.535" v="2284"/>
          <ac:spMkLst>
            <pc:docMk/>
            <pc:sldMk cId="2150762131" sldId="301"/>
            <ac:spMk id="19" creationId="{9C83E6CC-64ED-4439-A318-4F64365B6528}"/>
          </ac:spMkLst>
        </pc:spChg>
        <pc:spChg chg="mod">
          <ac:chgData name="Rosfadhila Bt Mohd (GTS/PD&amp;T)" userId="cd4c412f-a258-4cac-8c09-3cd1825a87b2" providerId="ADAL" clId="{F68632B3-F417-40E2-B8AA-43A53E19BD49}" dt="2023-04-14T06:59:54.535" v="2284"/>
          <ac:spMkLst>
            <pc:docMk/>
            <pc:sldMk cId="2150762131" sldId="301"/>
            <ac:spMk id="20" creationId="{02781BD3-1D4A-46EF-8CE4-E09B2ABD7BC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6:59:42.048" v="1746"/>
          <ac:spMkLst>
            <pc:docMk/>
            <pc:sldMk cId="2150762131" sldId="301"/>
            <ac:spMk id="21" creationId="{3F90B174-1836-0737-63EE-48C70968009D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11:49.222" v="3714"/>
          <ac:spMkLst>
            <pc:docMk/>
            <pc:sldMk cId="2150762131" sldId="301"/>
            <ac:spMk id="21" creationId="{97E6A978-C73F-CD4F-5823-F7C3F1B2951C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11:50.567" v="3836"/>
          <ac:spMkLst>
            <pc:docMk/>
            <pc:sldMk cId="2150762131" sldId="301"/>
            <ac:spMk id="22" creationId="{0C48FD43-53DF-296E-9E03-8D697CB56158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6:59:37.821" v="1553"/>
          <ac:spMkLst>
            <pc:docMk/>
            <pc:sldMk cId="2150762131" sldId="301"/>
            <ac:spMk id="22" creationId="{B78A53FF-D5F3-E0AA-9F08-B57677A36396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6:59:41.951" v="1688"/>
          <ac:spMkLst>
            <pc:docMk/>
            <pc:sldMk cId="2150762131" sldId="301"/>
            <ac:spMk id="23" creationId="{5912F93E-303B-1052-9293-6B518E009CB5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11:51.361" v="3958"/>
          <ac:spMkLst>
            <pc:docMk/>
            <pc:sldMk cId="2150762131" sldId="301"/>
            <ac:spMk id="23" creationId="{6275FBF2-853E-316E-184E-8A9959E468D7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6:59:44.212" v="1987"/>
          <ac:spMkLst>
            <pc:docMk/>
            <pc:sldMk cId="2150762131" sldId="301"/>
            <ac:spMk id="24" creationId="{52DFC2B3-24AC-F9D2-755B-4DA0906F850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1:57.470" v="4076"/>
          <ac:spMkLst>
            <pc:docMk/>
            <pc:sldMk cId="2150762131" sldId="301"/>
            <ac:spMk id="24" creationId="{CD0FB9AF-F1B9-809C-2D99-A98A8A5C505F}"/>
          </ac:spMkLst>
        </pc:spChg>
        <pc:spChg chg="mod">
          <ac:chgData name="Rosfadhila Bt Mohd (GTS/PD&amp;T)" userId="cd4c412f-a258-4cac-8c09-3cd1825a87b2" providerId="ADAL" clId="{F68632B3-F417-40E2-B8AA-43A53E19BD49}" dt="2023-04-14T06:59:54.535" v="2284"/>
          <ac:spMkLst>
            <pc:docMk/>
            <pc:sldMk cId="2150762131" sldId="301"/>
            <ac:spMk id="25" creationId="{4206DD28-EA35-4478-B19C-2454D744675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2:00.982" v="4147"/>
          <ac:spMkLst>
            <pc:docMk/>
            <pc:sldMk cId="2150762131" sldId="301"/>
            <ac:spMk id="26" creationId="{63548018-B954-EFAF-43CE-03403E9A8D39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6:59:45.011" v="2122"/>
          <ac:spMkLst>
            <pc:docMk/>
            <pc:sldMk cId="2150762131" sldId="301"/>
            <ac:spMk id="26" creationId="{8848ECDE-A679-619A-A9D1-89EB7AD4525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2:09.505" v="4218"/>
          <ac:spMkLst>
            <pc:docMk/>
            <pc:sldMk cId="2150762131" sldId="301"/>
            <ac:spMk id="27" creationId="{C5D6F40F-2063-C43C-07EB-7019F081BAD8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6:59:54.461" v="2257"/>
          <ac:spMkLst>
            <pc:docMk/>
            <pc:sldMk cId="2150762131" sldId="301"/>
            <ac:spMk id="27" creationId="{D8DB9D92-EED4-E894-215F-D759E0C2919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00:04.788" v="2496"/>
          <ac:spMkLst>
            <pc:docMk/>
            <pc:sldMk cId="2150762131" sldId="301"/>
            <ac:spMk id="28" creationId="{42F34556-3F06-9A86-D8DA-6B967497AD0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2:11.707" v="4288"/>
          <ac:spMkLst>
            <pc:docMk/>
            <pc:sldMk cId="2150762131" sldId="301"/>
            <ac:spMk id="28" creationId="{5C84A8A2-7FDD-8DD9-AAFA-8C953E9CA49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07:55.093" v="2587"/>
          <ac:spMkLst>
            <pc:docMk/>
            <pc:sldMk cId="2150762131" sldId="301"/>
            <ac:spMk id="29" creationId="{07CECDB8-5CEA-2569-FD51-776D51F13F78}"/>
          </ac:spMkLst>
        </pc:spChg>
        <pc:spChg chg="mod">
          <ac:chgData name="Rosfadhila Bt Mohd (GTS/PD&amp;T)" userId="cd4c412f-a258-4cac-8c09-3cd1825a87b2" providerId="ADAL" clId="{F68632B3-F417-40E2-B8AA-43A53E19BD49}" dt="2023-04-14T06:59:54.535" v="2284"/>
          <ac:spMkLst>
            <pc:docMk/>
            <pc:sldMk cId="2150762131" sldId="301"/>
            <ac:spMk id="30" creationId="{85042073-EE23-F7F5-F531-40F382A6870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2:13.381" v="4362"/>
          <ac:spMkLst>
            <pc:docMk/>
            <pc:sldMk cId="2150762131" sldId="301"/>
            <ac:spMk id="31" creationId="{F862E7D8-1A3B-44DA-6C64-E451A4D6CC80}"/>
          </ac:spMkLst>
        </pc:spChg>
        <pc:spChg chg="mod">
          <ac:chgData name="Rosfadhila Bt Mohd (GTS/PD&amp;T)" userId="cd4c412f-a258-4cac-8c09-3cd1825a87b2" providerId="ADAL" clId="{F68632B3-F417-40E2-B8AA-43A53E19BD49}" dt="2023-04-14T06:59:54.535" v="2284"/>
          <ac:spMkLst>
            <pc:docMk/>
            <pc:sldMk cId="2150762131" sldId="301"/>
            <ac:spMk id="32" creationId="{D9755D7E-19C2-4FE0-9596-2025036C974B}"/>
          </ac:spMkLst>
        </pc:spChg>
        <pc:spChg chg="mod">
          <ac:chgData name="Rosfadhila Bt Mohd (GTS/PD&amp;T)" userId="cd4c412f-a258-4cac-8c09-3cd1825a87b2" providerId="ADAL" clId="{F68632B3-F417-40E2-B8AA-43A53E19BD49}" dt="2023-04-14T06:59:54.535" v="2284"/>
          <ac:spMkLst>
            <pc:docMk/>
            <pc:sldMk cId="2150762131" sldId="301"/>
            <ac:spMk id="33" creationId="{D24B393A-B244-4DD7-B5E2-481EAA16FB56}"/>
          </ac:spMkLst>
        </pc:spChg>
        <pc:spChg chg="mod">
          <ac:chgData name="Rosfadhila Bt Mohd (GTS/PD&amp;T)" userId="cd4c412f-a258-4cac-8c09-3cd1825a87b2" providerId="ADAL" clId="{F68632B3-F417-40E2-B8AA-43A53E19BD49}" dt="2023-04-14T06:59:54.535" v="2284"/>
          <ac:spMkLst>
            <pc:docMk/>
            <pc:sldMk cId="2150762131" sldId="301"/>
            <ac:spMk id="34" creationId="{7671A5D5-4271-4831-91DB-6E0853AEADD3}"/>
          </ac:spMkLst>
        </pc:spChg>
        <pc:spChg chg="mod">
          <ac:chgData name="Rosfadhila Bt Mohd (GTS/PD&amp;T)" userId="cd4c412f-a258-4cac-8c09-3cd1825a87b2" providerId="ADAL" clId="{F68632B3-F417-40E2-B8AA-43A53E19BD49}" dt="2023-04-14T06:59:54.535" v="2284"/>
          <ac:spMkLst>
            <pc:docMk/>
            <pc:sldMk cId="2150762131" sldId="301"/>
            <ac:spMk id="35" creationId="{E429FA71-3D2B-4229-ACBF-9599BAA848F7}"/>
          </ac:spMkLst>
        </pc:spChg>
        <pc:spChg chg="mod">
          <ac:chgData name="Rosfadhila Bt Mohd (GTS/PD&amp;T)" userId="cd4c412f-a258-4cac-8c09-3cd1825a87b2" providerId="ADAL" clId="{F68632B3-F417-40E2-B8AA-43A53E19BD49}" dt="2023-04-14T06:59:54.535" v="2284"/>
          <ac:spMkLst>
            <pc:docMk/>
            <pc:sldMk cId="2150762131" sldId="301"/>
            <ac:spMk id="36" creationId="{9E5A1036-4DA4-47F4-B80A-D53B0E76522C}"/>
          </ac:spMkLst>
        </pc:spChg>
        <pc:spChg chg="mod">
          <ac:chgData name="Rosfadhila Bt Mohd (GTS/PD&amp;T)" userId="cd4c412f-a258-4cac-8c09-3cd1825a87b2" providerId="ADAL" clId="{F68632B3-F417-40E2-B8AA-43A53E19BD49}" dt="2023-04-14T06:59:54.535" v="2284"/>
          <ac:spMkLst>
            <pc:docMk/>
            <pc:sldMk cId="2150762131" sldId="301"/>
            <ac:spMk id="37" creationId="{4F7CAACA-5A25-40D4-B792-BE6705BF8CF5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2:18.361" v="4433"/>
          <ac:spMkLst>
            <pc:docMk/>
            <pc:sldMk cId="2150762131" sldId="301"/>
            <ac:spMk id="38" creationId="{2A3339C2-3240-D5A2-A008-211A038EB5D7}"/>
          </ac:spMkLst>
        </pc:spChg>
        <pc:spChg chg="mod">
          <ac:chgData name="Rosfadhila Bt Mohd (GTS/PD&amp;T)" userId="cd4c412f-a258-4cac-8c09-3cd1825a87b2" providerId="ADAL" clId="{F68632B3-F417-40E2-B8AA-43A53E19BD49}" dt="2023-04-14T06:59:54.535" v="2284"/>
          <ac:spMkLst>
            <pc:docMk/>
            <pc:sldMk cId="2150762131" sldId="301"/>
            <ac:spMk id="39" creationId="{32117233-A19D-4F6D-A3E5-6398E7CADAC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2:18.984" v="4504"/>
          <ac:spMkLst>
            <pc:docMk/>
            <pc:sldMk cId="2150762131" sldId="301"/>
            <ac:spMk id="40" creationId="{B67BE48C-6FE4-C9AC-C610-820DA85C4E3D}"/>
          </ac:spMkLst>
        </pc:spChg>
        <pc:spChg chg="mod">
          <ac:chgData name="Rosfadhila Bt Mohd (GTS/PD&amp;T)" userId="cd4c412f-a258-4cac-8c09-3cd1825a87b2" providerId="ADAL" clId="{F68632B3-F417-40E2-B8AA-43A53E19BD49}" dt="2023-04-14T06:59:54.535" v="2284"/>
          <ac:spMkLst>
            <pc:docMk/>
            <pc:sldMk cId="2150762131" sldId="301"/>
            <ac:spMk id="41" creationId="{0DC0519C-D37E-42AF-8CE8-14B777B1B1F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2:22.335" v="4581"/>
          <ac:spMkLst>
            <pc:docMk/>
            <pc:sldMk cId="2150762131" sldId="301"/>
            <ac:spMk id="42" creationId="{280FB986-907E-7639-24CF-9A8192CC459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2:24.797" v="4663"/>
          <ac:spMkLst>
            <pc:docMk/>
            <pc:sldMk cId="2150762131" sldId="301"/>
            <ac:spMk id="43" creationId="{C3E9ACC3-259C-FD3A-BAB5-5884E3C3100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2:27.044" v="4745"/>
          <ac:spMkLst>
            <pc:docMk/>
            <pc:sldMk cId="2150762131" sldId="301"/>
            <ac:spMk id="44" creationId="{2A72CAC9-7F31-2969-1EAA-E4922FB0A9DB}"/>
          </ac:spMkLst>
        </pc:spChg>
        <pc:spChg chg="mod">
          <ac:chgData name="Rosfadhila Bt Mohd (GTS/PD&amp;T)" userId="cd4c412f-a258-4cac-8c09-3cd1825a87b2" providerId="ADAL" clId="{F68632B3-F417-40E2-B8AA-43A53E19BD49}" dt="2023-04-14T06:59:54.535" v="2284"/>
          <ac:spMkLst>
            <pc:docMk/>
            <pc:sldMk cId="2150762131" sldId="301"/>
            <ac:spMk id="46" creationId="{C8433716-4823-4F73-9B5D-CAD7D1A64CCB}"/>
          </ac:spMkLst>
        </pc:spChg>
        <pc:spChg chg="mod">
          <ac:chgData name="Rosfadhila Bt Mohd (GTS/PD&amp;T)" userId="cd4c412f-a258-4cac-8c09-3cd1825a87b2" providerId="ADAL" clId="{F68632B3-F417-40E2-B8AA-43A53E19BD49}" dt="2023-04-14T06:59:54.535" v="2284"/>
          <ac:spMkLst>
            <pc:docMk/>
            <pc:sldMk cId="2150762131" sldId="301"/>
            <ac:spMk id="47" creationId="{0115CB69-E541-4B17-A80D-0D8ACF3157DA}"/>
          </ac:spMkLst>
        </pc:spChg>
        <pc:spChg chg="mod">
          <ac:chgData name="Rosfadhila Bt Mohd (GTS/PD&amp;T)" userId="cd4c412f-a258-4cac-8c09-3cd1825a87b2" providerId="ADAL" clId="{F68632B3-F417-40E2-B8AA-43A53E19BD49}" dt="2023-04-14T06:59:54.535" v="2284"/>
          <ac:spMkLst>
            <pc:docMk/>
            <pc:sldMk cId="2150762131" sldId="301"/>
            <ac:spMk id="48" creationId="{64B8144C-E850-42DF-89F8-A7679522B42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3:11.939" v="4829"/>
          <ac:spMkLst>
            <pc:docMk/>
            <pc:sldMk cId="2150762131" sldId="301"/>
            <ac:spMk id="49" creationId="{57EAC0FB-1E20-A741-CC80-CDEFE631E3AE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3:12.944" v="4900"/>
          <ac:spMkLst>
            <pc:docMk/>
            <pc:sldMk cId="2150762131" sldId="301"/>
            <ac:spMk id="50" creationId="{3873F307-1D28-683E-1629-36EC767E6FF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3:14.460" v="4971"/>
          <ac:spMkLst>
            <pc:docMk/>
            <pc:sldMk cId="2150762131" sldId="301"/>
            <ac:spMk id="51" creationId="{286030ED-E6F0-49D7-587F-1B57DCAC236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3:15.953" v="5044"/>
          <ac:spMkLst>
            <pc:docMk/>
            <pc:sldMk cId="2150762131" sldId="301"/>
            <ac:spMk id="52" creationId="{71FFF5DC-8CB1-6C59-0A85-0BADEC348EC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3:20.862" v="5124"/>
          <ac:spMkLst>
            <pc:docMk/>
            <pc:sldMk cId="2150762131" sldId="301"/>
            <ac:spMk id="53" creationId="{D681EFDE-88C4-C2BA-07F0-AC10B1C70E1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3:24.374" v="5212"/>
          <ac:spMkLst>
            <pc:docMk/>
            <pc:sldMk cId="2150762131" sldId="301"/>
            <ac:spMk id="54" creationId="{BC0BB4CA-7180-7E35-0A78-AA11D78BD52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3:27.752" v="5283"/>
          <ac:spMkLst>
            <pc:docMk/>
            <pc:sldMk cId="2150762131" sldId="301"/>
            <ac:spMk id="55" creationId="{8FA8D689-FF72-F814-1152-EF15755CD5E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3:32.102" v="5354"/>
          <ac:spMkLst>
            <pc:docMk/>
            <pc:sldMk cId="2150762131" sldId="301"/>
            <ac:spMk id="56" creationId="{EEDA6301-1C8F-A24A-5DCA-B3761534EEF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3:33.664" v="5433"/>
          <ac:spMkLst>
            <pc:docMk/>
            <pc:sldMk cId="2150762131" sldId="301"/>
            <ac:spMk id="58" creationId="{F30AA32A-65CB-2264-346A-9FCC94AB5815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3:37.722" v="5522"/>
          <ac:spMkLst>
            <pc:docMk/>
            <pc:sldMk cId="2150762131" sldId="301"/>
            <ac:spMk id="59" creationId="{2BF14FA5-E4B3-7D98-A11A-58A66EA7163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3:46.732" v="5605"/>
          <ac:spMkLst>
            <pc:docMk/>
            <pc:sldMk cId="2150762131" sldId="301"/>
            <ac:spMk id="60" creationId="{47E52DDD-8CFB-EF00-998A-D474967E4B7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3:56.644" v="5683"/>
          <ac:spMkLst>
            <pc:docMk/>
            <pc:sldMk cId="2150762131" sldId="301"/>
            <ac:spMk id="61" creationId="{EA4950F5-AFED-C2FF-C61F-821112B8B7F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4:00.429" v="5759"/>
          <ac:spMkLst>
            <pc:docMk/>
            <pc:sldMk cId="2150762131" sldId="301"/>
            <ac:spMk id="62" creationId="{5B35ED16-76D6-49B1-C4E4-8B2970955CEE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4:04.288" v="5952"/>
          <ac:spMkLst>
            <pc:docMk/>
            <pc:sldMk cId="2150762131" sldId="301"/>
            <ac:spMk id="63" creationId="{60334990-4D68-1F42-FAA3-86BCD04E971F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14:03.729" v="5905"/>
          <ac:spMkLst>
            <pc:docMk/>
            <pc:sldMk cId="2150762131" sldId="301"/>
            <ac:spMk id="1024" creationId="{724657B5-E638-8C31-52BA-ED0D2F73F6D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4:05.837" v="6024"/>
          <ac:spMkLst>
            <pc:docMk/>
            <pc:sldMk cId="2150762131" sldId="301"/>
            <ac:spMk id="1025" creationId="{820CF635-26A7-9C5A-3355-C95594FFFB1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4:09.277" v="6095"/>
          <ac:spMkLst>
            <pc:docMk/>
            <pc:sldMk cId="2150762131" sldId="301"/>
            <ac:spMk id="1026" creationId="{F046EBA1-357A-CFB5-E376-DC66C5597FC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4:21.526" v="6171"/>
          <ac:spMkLst>
            <pc:docMk/>
            <pc:sldMk cId="2150762131" sldId="301"/>
            <ac:spMk id="1027" creationId="{69C4DB86-44EC-14EC-5F58-01D3AED5AE5E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4:22.818" v="6242"/>
          <ac:spMkLst>
            <pc:docMk/>
            <pc:sldMk cId="2150762131" sldId="301"/>
            <ac:spMk id="1028" creationId="{033BBD4F-D0AE-99B4-32E6-62B702B8439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4:23.755" v="6313"/>
          <ac:spMkLst>
            <pc:docMk/>
            <pc:sldMk cId="2150762131" sldId="301"/>
            <ac:spMk id="1029" creationId="{E52A39D0-B87F-AA63-D9E7-812310B6854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4:41.274" v="6389"/>
          <ac:spMkLst>
            <pc:docMk/>
            <pc:sldMk cId="2150762131" sldId="301"/>
            <ac:spMk id="1030" creationId="{ED901DE0-9D65-3A5F-1A46-9B5062D5A7C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4:43.499" v="6467"/>
          <ac:spMkLst>
            <pc:docMk/>
            <pc:sldMk cId="2150762131" sldId="301"/>
            <ac:spMk id="1032" creationId="{ED4F6871-0EC7-532A-554F-AFDD34CCA52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4:44.288" v="6538"/>
          <ac:spMkLst>
            <pc:docMk/>
            <pc:sldMk cId="2150762131" sldId="301"/>
            <ac:spMk id="1033" creationId="{7957EBD4-9A04-F8DE-CC6F-A3931D76F7A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5:03.911" v="6609"/>
          <ac:spMkLst>
            <pc:docMk/>
            <pc:sldMk cId="2150762131" sldId="301"/>
            <ac:spMk id="1034" creationId="{68041E4F-5B17-8CE6-91D5-961B19092DC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21:46.681" v="6680"/>
          <ac:spMkLst>
            <pc:docMk/>
            <pc:sldMk cId="2150762131" sldId="301"/>
            <ac:spMk id="1035" creationId="{9183FD5C-25BF-3228-646B-967D95756F4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23:02.837" v="6996"/>
          <ac:spMkLst>
            <pc:docMk/>
            <pc:sldMk cId="2150762131" sldId="301"/>
            <ac:spMk id="1036" creationId="{B0993D71-15B9-799C-062D-C5DB80C3399A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23:00.325" v="6827"/>
          <ac:spMkLst>
            <pc:docMk/>
            <pc:sldMk cId="2150762131" sldId="301"/>
            <ac:spMk id="1037" creationId="{7E241608-987F-98D2-7E2A-BF5A83E78F41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23:02.262" v="6949"/>
          <ac:spMkLst>
            <pc:docMk/>
            <pc:sldMk cId="2150762131" sldId="301"/>
            <ac:spMk id="1038" creationId="{C453CF20-AF77-D69E-7E6F-7CFB33FEEB5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25:13.985" v="7078"/>
          <ac:spMkLst>
            <pc:docMk/>
            <pc:sldMk cId="2150762131" sldId="301"/>
            <ac:spMk id="1039" creationId="{55D3F909-E49F-14FE-C8F3-E1735459AC5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28:22.310" v="7169"/>
          <ac:spMkLst>
            <pc:docMk/>
            <pc:sldMk cId="2150762131" sldId="301"/>
            <ac:spMk id="1040" creationId="{52A85B06-2215-D3AF-136E-9E5A3283F08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32:27.829" v="7260"/>
          <ac:spMkLst>
            <pc:docMk/>
            <pc:sldMk cId="2150762131" sldId="301"/>
            <ac:spMk id="1041" creationId="{5186EABF-0717-04E7-FA7D-1403D793FEB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32:34.354" v="7351"/>
          <ac:spMkLst>
            <pc:docMk/>
            <pc:sldMk cId="2150762131" sldId="301"/>
            <ac:spMk id="1042" creationId="{1C71AD2F-0D52-01FC-DB4A-A05B9725DD2C}"/>
          </ac:spMkLst>
        </pc:spChg>
        <pc:spChg chg="del mod delST">
          <ac:chgData name="Rosfadhila Bt Mohd (GTS/PD&amp;T)" userId="cd4c412f-a258-4cac-8c09-3cd1825a87b2" providerId="ADAL" clId="{F68632B3-F417-40E2-B8AA-43A53E19BD49}" dt="2023-04-14T06:38:49.943" v="44"/>
          <ac:spMkLst>
            <pc:docMk/>
            <pc:sldMk cId="2150762131" sldId="301"/>
            <ac:spMk id="1043" creationId="{4B2ED4C2-3D7A-E252-5EFA-B116320DD3D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32:37.842" v="7442"/>
          <ac:spMkLst>
            <pc:docMk/>
            <pc:sldMk cId="2150762131" sldId="301"/>
            <ac:spMk id="1043" creationId="{78C53DD5-7E7A-7956-8E4A-CB81159BB6D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32:47.997" v="7694"/>
          <ac:spMkLst>
            <pc:docMk/>
            <pc:sldMk cId="2150762131" sldId="301"/>
            <ac:spMk id="1044" creationId="{3430F9DC-B205-BEC6-D1BA-82B6D8AF410D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32:47.410" v="7647"/>
          <ac:spMkLst>
            <pc:docMk/>
            <pc:sldMk cId="2150762131" sldId="301"/>
            <ac:spMk id="1045" creationId="{2C9BC9EC-D36E-E151-84D7-7385D0F70E6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32:49.436" v="7785"/>
          <ac:spMkLst>
            <pc:docMk/>
            <pc:sldMk cId="2150762131" sldId="301"/>
            <ac:spMk id="1046" creationId="{7FA796DA-D526-2BD4-CBC6-013184B58C5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1:39.592" v="7876"/>
          <ac:spMkLst>
            <pc:docMk/>
            <pc:sldMk cId="2150762131" sldId="301"/>
            <ac:spMk id="1047" creationId="{D5FCBAE5-34E8-D603-5FAA-BC3FC5D279C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1:47.081" v="7967"/>
          <ac:spMkLst>
            <pc:docMk/>
            <pc:sldMk cId="2150762131" sldId="301"/>
            <ac:spMk id="1048" creationId="{F866C25E-C2C9-CA69-FD8C-3D42D1A44BE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1:49.234" v="8067"/>
          <ac:spMkLst>
            <pc:docMk/>
            <pc:sldMk cId="2150762131" sldId="301"/>
            <ac:spMk id="1049" creationId="{355E8EFB-E208-58DF-FC07-CFF8B4A91E0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1:50.405" v="8160"/>
          <ac:spMkLst>
            <pc:docMk/>
            <pc:sldMk cId="2150762131" sldId="301"/>
            <ac:spMk id="1050" creationId="{B7F0AA04-2D6B-B7D7-2E32-82822D6901E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1:54.152" v="8251"/>
          <ac:spMkLst>
            <pc:docMk/>
            <pc:sldMk cId="2150762131" sldId="301"/>
            <ac:spMk id="1051" creationId="{03E86C99-5E95-0C5A-F72B-0255DF5A7AB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1:55.673" v="8350"/>
          <ac:spMkLst>
            <pc:docMk/>
            <pc:sldMk cId="2150762131" sldId="301"/>
            <ac:spMk id="1052" creationId="{A23A489F-D834-97F7-DD08-8DA281B2A58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1:56.580" v="8441"/>
          <ac:spMkLst>
            <pc:docMk/>
            <pc:sldMk cId="2150762131" sldId="301"/>
            <ac:spMk id="1053" creationId="{BDB385C3-F90E-A671-6BE2-C2C03A2D1C66}"/>
          </ac:spMkLst>
        </pc:spChg>
        <pc:spChg chg="mod">
          <ac:chgData name="Rosfadhila Bt Mohd (GTS/PD&amp;T)" userId="cd4c412f-a258-4cac-8c09-3cd1825a87b2" providerId="ADAL" clId="{F68632B3-F417-40E2-B8AA-43A53E19BD49}" dt="2023-04-14T06:59:54.535" v="2284"/>
          <ac:spMkLst>
            <pc:docMk/>
            <pc:sldMk cId="2150762131" sldId="301"/>
            <ac:spMk id="1054" creationId="{12CEDD48-B320-C66F-E4DD-369CAF02E19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2:01.390" v="8550"/>
          <ac:spMkLst>
            <pc:docMk/>
            <pc:sldMk cId="2150762131" sldId="301"/>
            <ac:spMk id="1055" creationId="{5566A6F8-F423-E97C-DBBA-93A88B14AB7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2:17.522" v="8641"/>
          <ac:spMkLst>
            <pc:docMk/>
            <pc:sldMk cId="2150762131" sldId="301"/>
            <ac:spMk id="1056" creationId="{42507F14-152B-5CD4-DEC5-929A15335DD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2:18.525" v="8732"/>
          <ac:spMkLst>
            <pc:docMk/>
            <pc:sldMk cId="2150762131" sldId="301"/>
            <ac:spMk id="1057" creationId="{719F4680-4EF6-8FB3-97D5-5A60829AEFF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3:30.385" v="8845"/>
          <ac:spMkLst>
            <pc:docMk/>
            <pc:sldMk cId="2150762131" sldId="301"/>
            <ac:spMk id="1058" creationId="{199A894C-8461-23DD-6601-23C7E1DDA65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3:32.121" v="8969"/>
          <ac:spMkLst>
            <pc:docMk/>
            <pc:sldMk cId="2150762131" sldId="301"/>
            <ac:spMk id="1059" creationId="{8BF5F570-6574-1BCF-12AE-5AA7B51BCE9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3:35.346" v="9090"/>
          <ac:spMkLst>
            <pc:docMk/>
            <pc:sldMk cId="2150762131" sldId="301"/>
            <ac:spMk id="1060" creationId="{5F88B8AF-F476-9FDA-6D78-2AA914514BD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3:39.488" v="9211"/>
          <ac:spMkLst>
            <pc:docMk/>
            <pc:sldMk cId="2150762131" sldId="301"/>
            <ac:spMk id="1062" creationId="{527B8862-0CE6-4B86-93CA-B9EE7EE421D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3:47.395" v="9332"/>
          <ac:spMkLst>
            <pc:docMk/>
            <pc:sldMk cId="2150762131" sldId="301"/>
            <ac:spMk id="1063" creationId="{CBE6D595-9C04-70FE-868A-145109FED19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3:49.811" v="9453"/>
          <ac:spMkLst>
            <pc:docMk/>
            <pc:sldMk cId="2150762131" sldId="301"/>
            <ac:spMk id="1064" creationId="{2229417C-00A7-E72E-93F5-9FCAE68819D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4:00.975" v="10629"/>
          <ac:spMkLst>
            <pc:docMk/>
            <pc:sldMk cId="2150762131" sldId="301"/>
            <ac:spMk id="1065" creationId="{FCBE7A85-9E94-514D-06D5-229274A726FC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53:55.672" v="9738"/>
          <ac:spMkLst>
            <pc:docMk/>
            <pc:sldMk cId="2150762131" sldId="301"/>
            <ac:spMk id="1066" creationId="{56F7177B-B462-4D04-B5CC-31D4F0F0478A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53:57.365" v="9949"/>
          <ac:spMkLst>
            <pc:docMk/>
            <pc:sldMk cId="2150762131" sldId="301"/>
            <ac:spMk id="1067" creationId="{95E0F566-EFA9-54CE-CA5E-BFDE9F082560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53:58.360" v="10160"/>
          <ac:spMkLst>
            <pc:docMk/>
            <pc:sldMk cId="2150762131" sldId="301"/>
            <ac:spMk id="1068" creationId="{AEC3F246-9BC3-9C21-6DF5-36A445555899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53:59.510" v="10371"/>
          <ac:spMkLst>
            <pc:docMk/>
            <pc:sldMk cId="2150762131" sldId="301"/>
            <ac:spMk id="1069" creationId="{44596516-CF91-0C49-51ED-CE6FDE044298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54:00.402" v="10582"/>
          <ac:spMkLst>
            <pc:docMk/>
            <pc:sldMk cId="2150762131" sldId="301"/>
            <ac:spMk id="1070" creationId="{0181BFCA-905A-B9D7-70A9-D6E334AFA53E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4:06.708" v="10754"/>
          <ac:spMkLst>
            <pc:docMk/>
            <pc:sldMk cId="2150762131" sldId="301"/>
            <ac:spMk id="1071" creationId="{61F8BD9B-CC53-CEBD-D6B3-76C9DE01CEE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4:09.913" v="10898"/>
          <ac:spMkLst>
            <pc:docMk/>
            <pc:sldMk cId="2150762131" sldId="301"/>
            <ac:spMk id="1072" creationId="{8AD441DD-F428-5FB4-D681-0779BC4428B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4:12.694" v="11039"/>
          <ac:spMkLst>
            <pc:docMk/>
            <pc:sldMk cId="2150762131" sldId="301"/>
            <ac:spMk id="1073" creationId="{544D916A-11E9-E07D-0C24-F9D714C7FF1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4:15.506" v="11180"/>
          <ac:spMkLst>
            <pc:docMk/>
            <pc:sldMk cId="2150762131" sldId="301"/>
            <ac:spMk id="1074" creationId="{18B2DAD1-2569-6BC6-A72E-4C732F68E6A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5:45.650" v="11321"/>
          <ac:spMkLst>
            <pc:docMk/>
            <pc:sldMk cId="2150762131" sldId="301"/>
            <ac:spMk id="1075" creationId="{D643A754-C952-C92B-ACC3-2694C2D0BF5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5:49.701" v="11462"/>
          <ac:spMkLst>
            <pc:docMk/>
            <pc:sldMk cId="2150762131" sldId="301"/>
            <ac:spMk id="1076" creationId="{B41C0A52-0835-CA0E-8EAC-331CF33A05BE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5:50.702" v="11603"/>
          <ac:spMkLst>
            <pc:docMk/>
            <pc:sldMk cId="2150762131" sldId="301"/>
            <ac:spMk id="1077" creationId="{7818BBFB-46F9-9857-5019-39463ECFBC7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5:51.830" v="11744"/>
          <ac:spMkLst>
            <pc:docMk/>
            <pc:sldMk cId="2150762131" sldId="301"/>
            <ac:spMk id="1078" creationId="{4FAB58EC-5FE3-917C-EC79-67570C401CB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5:54.039" v="11885"/>
          <ac:spMkLst>
            <pc:docMk/>
            <pc:sldMk cId="2150762131" sldId="301"/>
            <ac:spMk id="1079" creationId="{BA860EE9-3C13-DE0F-3D0F-B219994CB91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5:59.335" v="12028"/>
          <ac:spMkLst>
            <pc:docMk/>
            <pc:sldMk cId="2150762131" sldId="301"/>
            <ac:spMk id="1080" creationId="{97C55BC6-4977-1874-D8FE-5D7F4474F8F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6:04.344" v="12169"/>
          <ac:spMkLst>
            <pc:docMk/>
            <pc:sldMk cId="2150762131" sldId="301"/>
            <ac:spMk id="1081" creationId="{6FA03DD1-E3D5-86C9-E294-8FCF3756DE6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17.218" v="12310"/>
          <ac:spMkLst>
            <pc:docMk/>
            <pc:sldMk cId="2150762131" sldId="301"/>
            <ac:spMk id="1082" creationId="{12A0806B-4A98-6577-C10E-BF0BDB4242E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18.024" v="12451"/>
          <ac:spMkLst>
            <pc:docMk/>
            <pc:sldMk cId="2150762131" sldId="301"/>
            <ac:spMk id="1083" creationId="{7B5F7996-3775-A327-11E0-F4B9D8AB9A5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18.938" v="12592"/>
          <ac:spMkLst>
            <pc:docMk/>
            <pc:sldMk cId="2150762131" sldId="301"/>
            <ac:spMk id="1084" creationId="{AE98FDA9-C5C3-7EB3-213F-BC712E1A6F2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22.127" v="12733"/>
          <ac:spMkLst>
            <pc:docMk/>
            <pc:sldMk cId="2150762131" sldId="301"/>
            <ac:spMk id="1085" creationId="{82E1083D-F6C0-DD52-8E38-C46B4D2B773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24.674" v="12874"/>
          <ac:spMkLst>
            <pc:docMk/>
            <pc:sldMk cId="2150762131" sldId="301"/>
            <ac:spMk id="1086" creationId="{12AA5ADD-4434-9496-54D4-9B8797CAC37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36.965" v="13015"/>
          <ac:spMkLst>
            <pc:docMk/>
            <pc:sldMk cId="2150762131" sldId="301"/>
            <ac:spMk id="1087" creationId="{9BB9783A-DB4C-587E-1700-5F87390C246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41.270" v="13156"/>
          <ac:spMkLst>
            <pc:docMk/>
            <pc:sldMk cId="2150762131" sldId="301"/>
            <ac:spMk id="1088" creationId="{4E19F707-F56F-618A-8A2F-21A5CEA94F9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45.364" v="13297"/>
          <ac:spMkLst>
            <pc:docMk/>
            <pc:sldMk cId="2150762131" sldId="301"/>
            <ac:spMk id="1089" creationId="{FF1A7C18-608D-1D0C-B9E7-7C3AFDF9362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55.063" v="13438"/>
          <ac:spMkLst>
            <pc:docMk/>
            <pc:sldMk cId="2150762131" sldId="301"/>
            <ac:spMk id="1090" creationId="{54850920-6EC3-C51A-530E-8D0EAC661DE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07.866" v="13583"/>
          <ac:spMkLst>
            <pc:docMk/>
            <pc:sldMk cId="2150762131" sldId="301"/>
            <ac:spMk id="1091" creationId="{FAAB669F-4171-BC59-EB94-FF6BDB5AF27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13.098" v="13746"/>
          <ac:spMkLst>
            <pc:docMk/>
            <pc:sldMk cId="2150762131" sldId="301"/>
            <ac:spMk id="1092" creationId="{150B7934-A621-DB50-3729-0C5095ECEA5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32.836" v="13907"/>
          <ac:spMkLst>
            <pc:docMk/>
            <pc:sldMk cId="2150762131" sldId="301"/>
            <ac:spMk id="1093" creationId="{F1DF616A-133E-BAFB-6A80-ADD1510E1DC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39.821" v="14068"/>
          <ac:spMkLst>
            <pc:docMk/>
            <pc:sldMk cId="2150762131" sldId="301"/>
            <ac:spMk id="1094" creationId="{1CC61EF1-F6E9-1D29-A346-7B837E2203C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47.204" v="14229"/>
          <ac:spMkLst>
            <pc:docMk/>
            <pc:sldMk cId="2150762131" sldId="301"/>
            <ac:spMk id="1095" creationId="{7EAFFFFC-7F50-5902-F152-E749B53C843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49.206" v="14390"/>
          <ac:spMkLst>
            <pc:docMk/>
            <pc:sldMk cId="2150762131" sldId="301"/>
            <ac:spMk id="1096" creationId="{90325710-B615-B8A9-EDE4-6A1AD3B4D075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51.479" v="14554"/>
          <ac:spMkLst>
            <pc:docMk/>
            <pc:sldMk cId="2150762131" sldId="301"/>
            <ac:spMk id="1097" creationId="{4FBC0C4D-C29E-CED8-E2C7-DB6F8AB2106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52.627" v="14715"/>
          <ac:spMkLst>
            <pc:docMk/>
            <pc:sldMk cId="2150762131" sldId="301"/>
            <ac:spMk id="1098" creationId="{E9F1F161-19EB-E437-F7AD-50C2A4D6910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14.381" v="14876"/>
          <ac:spMkLst>
            <pc:docMk/>
            <pc:sldMk cId="2150762131" sldId="301"/>
            <ac:spMk id="1099" creationId="{F89943D2-CD73-3CA7-F30E-84173E24F26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16.795" v="15037"/>
          <ac:spMkLst>
            <pc:docMk/>
            <pc:sldMk cId="2150762131" sldId="301"/>
            <ac:spMk id="1100" creationId="{AA57ED3B-B44C-2DF9-3E16-EAFF41E4A85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23.822" v="15198"/>
          <ac:spMkLst>
            <pc:docMk/>
            <pc:sldMk cId="2150762131" sldId="301"/>
            <ac:spMk id="1101" creationId="{34C8147A-AD83-A2E5-41EE-6E605D08235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34.604" v="15359"/>
          <ac:spMkLst>
            <pc:docMk/>
            <pc:sldMk cId="2150762131" sldId="301"/>
            <ac:spMk id="1102" creationId="{5848FB61-4E4A-DB0F-6A0F-EFB81443326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38.035" v="15520"/>
          <ac:spMkLst>
            <pc:docMk/>
            <pc:sldMk cId="2150762131" sldId="301"/>
            <ac:spMk id="1103" creationId="{0068CFAA-83C9-5800-44EB-75A8355AE74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40.584" v="15681"/>
          <ac:spMkLst>
            <pc:docMk/>
            <pc:sldMk cId="2150762131" sldId="301"/>
            <ac:spMk id="1104" creationId="{A7141B7F-6B99-BE7A-1E32-4A19C3386C3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42.655" v="15842"/>
          <ac:spMkLst>
            <pc:docMk/>
            <pc:sldMk cId="2150762131" sldId="301"/>
            <ac:spMk id="1105" creationId="{F58D8704-E9FF-62BA-83CA-C3892791FC8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44.575" v="16009"/>
          <ac:spMkLst>
            <pc:docMk/>
            <pc:sldMk cId="2150762131" sldId="301"/>
            <ac:spMk id="1106" creationId="{21B4CBF3-9DFD-B22D-7EB9-5A98FBE44B5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03.981" v="16457"/>
          <ac:spMkLst>
            <pc:docMk/>
            <pc:sldMk cId="2150762131" sldId="301"/>
            <ac:spMk id="1107" creationId="{FE018A49-070C-8D96-8680-BDAC67E2CF0D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8:00:03.424" v="16410"/>
          <ac:spMkLst>
            <pc:docMk/>
            <pc:sldMk cId="2150762131" sldId="301"/>
            <ac:spMk id="1108" creationId="{A2E01A8A-81F0-3DED-0086-CF06264D79D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11.648" v="16618"/>
          <ac:spMkLst>
            <pc:docMk/>
            <pc:sldMk cId="2150762131" sldId="301"/>
            <ac:spMk id="1109" creationId="{A1BBEA53-C1C9-0DE0-39FB-4D66770AF1C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16.186" v="16781"/>
          <ac:spMkLst>
            <pc:docMk/>
            <pc:sldMk cId="2150762131" sldId="301"/>
            <ac:spMk id="1110" creationId="{3761B9FE-3DD7-BD53-6D18-C92271E8D4F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18.201" v="16946"/>
          <ac:spMkLst>
            <pc:docMk/>
            <pc:sldMk cId="2150762131" sldId="301"/>
            <ac:spMk id="1111" creationId="{B1ACC752-39DD-AACE-165A-78E053CC605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23.079" v="17118"/>
          <ac:spMkLst>
            <pc:docMk/>
            <pc:sldMk cId="2150762131" sldId="301"/>
            <ac:spMk id="1112" creationId="{1D7CDAF7-EED5-CF4B-BF48-5B17FC2EB44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24.909" v="17283"/>
          <ac:spMkLst>
            <pc:docMk/>
            <pc:sldMk cId="2150762131" sldId="301"/>
            <ac:spMk id="1113" creationId="{96A660F5-243C-2828-7FBC-65C5C23EB2A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25.591" v="17444"/>
          <ac:spMkLst>
            <pc:docMk/>
            <pc:sldMk cId="2150762131" sldId="301"/>
            <ac:spMk id="1114" creationId="{73745DD4-63D1-8CDE-B8CF-70856590CD1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26.686" v="17607"/>
          <ac:spMkLst>
            <pc:docMk/>
            <pc:sldMk cId="2150762131" sldId="301"/>
            <ac:spMk id="1115" creationId="{E58CF93F-6B1E-6D4D-581E-3E176AE4D45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29.406" v="17768"/>
          <ac:spMkLst>
            <pc:docMk/>
            <pc:sldMk cId="2150762131" sldId="301"/>
            <ac:spMk id="1116" creationId="{758D8D6C-5ACC-5DDA-90D6-65BACE51770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31.890" v="17929"/>
          <ac:spMkLst>
            <pc:docMk/>
            <pc:sldMk cId="2150762131" sldId="301"/>
            <ac:spMk id="1117" creationId="{6FE3C551-F5E9-BAA3-9251-CE8318FA1D9E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35.406" v="18090"/>
          <ac:spMkLst>
            <pc:docMk/>
            <pc:sldMk cId="2150762131" sldId="301"/>
            <ac:spMk id="1118" creationId="{CD38621E-9B73-5FC2-630E-02118B41D43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40.321" v="18251"/>
          <ac:spMkLst>
            <pc:docMk/>
            <pc:sldMk cId="2150762131" sldId="301"/>
            <ac:spMk id="1119" creationId="{3D64536C-4012-5EC6-2106-642FA8D6C05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42.612" v="18412"/>
          <ac:spMkLst>
            <pc:docMk/>
            <pc:sldMk cId="2150762131" sldId="301"/>
            <ac:spMk id="1120" creationId="{0081170D-D2C5-4081-3829-57E7BAE76B4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55.505" v="18573"/>
          <ac:spMkLst>
            <pc:docMk/>
            <pc:sldMk cId="2150762131" sldId="301"/>
            <ac:spMk id="1121" creationId="{D07F1DDE-D74E-200B-7D44-EBAAE07842A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56.682" v="18734"/>
          <ac:spMkLst>
            <pc:docMk/>
            <pc:sldMk cId="2150762131" sldId="301"/>
            <ac:spMk id="1122" creationId="{5FA3973C-96FE-54CD-7AA9-E2DF795658B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1:01.681" v="18896"/>
          <ac:spMkLst>
            <pc:docMk/>
            <pc:sldMk cId="2150762131" sldId="301"/>
            <ac:spMk id="1123" creationId="{8601BDB8-FCEE-5566-BFA7-0B3427E249D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1:16.785" v="19344"/>
          <ac:spMkLst>
            <pc:docMk/>
            <pc:sldMk cId="2150762131" sldId="301"/>
            <ac:spMk id="1124" creationId="{45B9112F-A58D-46A4-6254-286E354DCC75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8:01:16.222" v="19297"/>
          <ac:spMkLst>
            <pc:docMk/>
            <pc:sldMk cId="2150762131" sldId="301"/>
            <ac:spMk id="1125" creationId="{DC66649E-D507-6021-EB26-1DDE705B468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1:19.952" v="19505"/>
          <ac:spMkLst>
            <pc:docMk/>
            <pc:sldMk cId="2150762131" sldId="301"/>
            <ac:spMk id="1126" creationId="{2F719051-EFBB-C708-276D-4BB85A0EDFD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1:50.274" v="19666"/>
          <ac:spMkLst>
            <pc:docMk/>
            <pc:sldMk cId="2150762131" sldId="301"/>
            <ac:spMk id="1127" creationId="{48836219-D635-9B53-7EA0-C7467B4678D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03.001" v="19827"/>
          <ac:spMkLst>
            <pc:docMk/>
            <pc:sldMk cId="2150762131" sldId="301"/>
            <ac:spMk id="1128" creationId="{28A24186-CC78-AC7A-3351-8683A5C11B3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04.003" v="19988"/>
          <ac:spMkLst>
            <pc:docMk/>
            <pc:sldMk cId="2150762131" sldId="301"/>
            <ac:spMk id="1129" creationId="{7B952442-C3E8-2A37-F5D9-43B9C1EAE4F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05.791" v="20149"/>
          <ac:spMkLst>
            <pc:docMk/>
            <pc:sldMk cId="2150762131" sldId="301"/>
            <ac:spMk id="1130" creationId="{7C810A8A-35BC-6D9F-D45F-E4AF1F140E6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11.289" v="20310"/>
          <ac:spMkLst>
            <pc:docMk/>
            <pc:sldMk cId="2150762131" sldId="301"/>
            <ac:spMk id="1131" creationId="{87117EC0-A66E-236A-AAEC-45165547E47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15.691" v="20471"/>
          <ac:spMkLst>
            <pc:docMk/>
            <pc:sldMk cId="2150762131" sldId="301"/>
            <ac:spMk id="1132" creationId="{60F9F569-2503-F67C-6C78-3BAFFE7FA1D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17.987" v="20632"/>
          <ac:spMkLst>
            <pc:docMk/>
            <pc:sldMk cId="2150762131" sldId="301"/>
            <ac:spMk id="1133" creationId="{4A27364E-1659-309C-2E2A-44426B6209E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21.002" v="20793"/>
          <ac:spMkLst>
            <pc:docMk/>
            <pc:sldMk cId="2150762131" sldId="301"/>
            <ac:spMk id="1134" creationId="{904F2B3F-7853-2CEA-B732-506906D329C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28.990" v="20964"/>
          <ac:spMkLst>
            <pc:docMk/>
            <pc:sldMk cId="2150762131" sldId="301"/>
            <ac:spMk id="1135" creationId="{0674A4C2-6012-A786-928F-FDD63C220E8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31.398" v="21127"/>
          <ac:spMkLst>
            <pc:docMk/>
            <pc:sldMk cId="2150762131" sldId="301"/>
            <ac:spMk id="1136" creationId="{5746248C-DC5A-0151-2CB1-0C136DDA8BD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32.566" v="21289"/>
          <ac:spMkLst>
            <pc:docMk/>
            <pc:sldMk cId="2150762131" sldId="301"/>
            <ac:spMk id="1137" creationId="{480A0E38-3890-0631-ECB2-14F5E292BB4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33.997" v="21451"/>
          <ac:spMkLst>
            <pc:docMk/>
            <pc:sldMk cId="2150762131" sldId="301"/>
            <ac:spMk id="1138" creationId="{0B724E56-E5D0-99BD-E878-E99DD7AFBAE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37.246" v="21620"/>
          <ac:spMkLst>
            <pc:docMk/>
            <pc:sldMk cId="2150762131" sldId="301"/>
            <ac:spMk id="1139" creationId="{0F634A58-E8B0-B49E-9D60-0164E64C311E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38.375" v="21783"/>
          <ac:spMkLst>
            <pc:docMk/>
            <pc:sldMk cId="2150762131" sldId="301"/>
            <ac:spMk id="1140" creationId="{574CBC74-AD31-590E-4884-2B4483A263B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41.984" v="21950"/>
          <ac:spMkLst>
            <pc:docMk/>
            <pc:sldMk cId="2150762131" sldId="301"/>
            <ac:spMk id="1141" creationId="{7E867618-66C7-053B-D5B7-6F91AE427E4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44.303" v="22111"/>
          <ac:spMkLst>
            <pc:docMk/>
            <pc:sldMk cId="2150762131" sldId="301"/>
            <ac:spMk id="1142" creationId="{AF9D99DE-1EDD-2626-903F-1FE82A4B438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47.322" v="22272"/>
          <ac:spMkLst>
            <pc:docMk/>
            <pc:sldMk cId="2150762131" sldId="301"/>
            <ac:spMk id="1143" creationId="{BB45DCC0-EC92-5E9F-9A8E-EDC92636CE7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3:28.491" v="22720"/>
          <ac:spMkLst>
            <pc:docMk/>
            <pc:sldMk cId="2150762131" sldId="301"/>
            <ac:spMk id="1144" creationId="{195FD461-45BA-B8C1-16A4-12BEA6A7D45C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8:03:27.874" v="22673"/>
          <ac:spMkLst>
            <pc:docMk/>
            <pc:sldMk cId="2150762131" sldId="301"/>
            <ac:spMk id="1145" creationId="{05804DB3-1E8B-5571-1FAA-A4B40E93C23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3:42.390" v="23168"/>
          <ac:spMkLst>
            <pc:docMk/>
            <pc:sldMk cId="2150762131" sldId="301"/>
            <ac:spMk id="1146" creationId="{CE4E74FE-CFC5-C8F1-35D0-713AB9DC7CC7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8:03:41.769" v="23121"/>
          <ac:spMkLst>
            <pc:docMk/>
            <pc:sldMk cId="2150762131" sldId="301"/>
            <ac:spMk id="1147" creationId="{3A40C43F-CA92-8DF2-52C9-BD98860D555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3:45.475" v="23616"/>
          <ac:spMkLst>
            <pc:docMk/>
            <pc:sldMk cId="2150762131" sldId="301"/>
            <ac:spMk id="1148" creationId="{E03805F6-8EBE-19D0-7B03-02DB97D47325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8:03:44.902" v="23569"/>
          <ac:spMkLst>
            <pc:docMk/>
            <pc:sldMk cId="2150762131" sldId="301"/>
            <ac:spMk id="1149" creationId="{71B129F2-E58C-CF5B-662D-0E96A8AADDA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3:48.400" v="23777"/>
          <ac:spMkLst>
            <pc:docMk/>
            <pc:sldMk cId="2150762131" sldId="301"/>
            <ac:spMk id="1150" creationId="{07BE93C3-969C-FA46-562D-454308328BB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3:53.287" v="23938"/>
          <ac:spMkLst>
            <pc:docMk/>
            <pc:sldMk cId="2150762131" sldId="301"/>
            <ac:spMk id="1151" creationId="{60C80883-6926-E746-7525-9F4B9DE1F0A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4:02.315" v="24099"/>
          <ac:spMkLst>
            <pc:docMk/>
            <pc:sldMk cId="2150762131" sldId="301"/>
            <ac:spMk id="1152" creationId="{E6B04AAA-1409-E048-CB4F-A7DAD9A123D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4:06.298" v="24260"/>
          <ac:spMkLst>
            <pc:docMk/>
            <pc:sldMk cId="2150762131" sldId="301"/>
            <ac:spMk id="1153" creationId="{D153097A-C2FD-CC21-1DCC-5600BF56708E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4:52.404" v="24415"/>
          <ac:spMkLst>
            <pc:docMk/>
            <pc:sldMk cId="2150762131" sldId="301"/>
            <ac:spMk id="1154" creationId="{1AC91B4A-54E1-AA74-02F7-5632C4BE129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4:53.274" v="24556"/>
          <ac:spMkLst>
            <pc:docMk/>
            <pc:sldMk cId="2150762131" sldId="301"/>
            <ac:spMk id="1155" creationId="{9F48C557-F3DC-BDCC-61CF-E78BC4230B44}"/>
          </ac:spMkLst>
        </pc:spChg>
        <pc:spChg chg="add mod replST">
          <ac:chgData name="Rosfadhila Bt Mohd (GTS/PD&amp;T)" userId="cd4c412f-a258-4cac-8c09-3cd1825a87b2" providerId="ADAL" clId="{F68632B3-F417-40E2-B8AA-43A53E19BD49}" dt="2023-04-14T08:04:53.277" v="24570"/>
          <ac:spMkLst>
            <pc:docMk/>
            <pc:sldMk cId="2150762131" sldId="301"/>
            <ac:spMk id="1156" creationId="{D1B0CFEE-30FE-78A4-45BF-BB262DCA9974}"/>
          </ac:spMkLst>
        </pc:spChg>
        <pc:graphicFrameChg chg="mod">
          <ac:chgData name="Rosfadhila Bt Mohd (GTS/PD&amp;T)" userId="cd4c412f-a258-4cac-8c09-3cd1825a87b2" providerId="ADAL" clId="{F68632B3-F417-40E2-B8AA-43A53E19BD49}" dt="2023-04-14T06:59:54.535" v="2284"/>
          <ac:graphicFrameMkLst>
            <pc:docMk/>
            <pc:sldMk cId="2150762131" sldId="301"/>
            <ac:graphicFrameMk id="45" creationId="{8A3F4686-EA6E-4F97-ADFA-E93CD800B0C6}"/>
          </ac:graphicFrameMkLst>
        </pc:graphicFrameChg>
        <pc:graphicFrameChg chg="mod">
          <ac:chgData name="Rosfadhila Bt Mohd (GTS/PD&amp;T)" userId="cd4c412f-a258-4cac-8c09-3cd1825a87b2" providerId="ADAL" clId="{F68632B3-F417-40E2-B8AA-43A53E19BD49}" dt="2023-04-14T06:59:54.535" v="2284"/>
          <ac:graphicFrameMkLst>
            <pc:docMk/>
            <pc:sldMk cId="2150762131" sldId="301"/>
            <ac:graphicFrameMk id="1061" creationId="{A68CDF00-BEF8-8ECE-49EC-BEA33AA4E55B}"/>
          </ac:graphicFrameMkLst>
        </pc:graphicFrameChg>
        <pc:picChg chg="mod">
          <ac:chgData name="Rosfadhila Bt Mohd (GTS/PD&amp;T)" userId="cd4c412f-a258-4cac-8c09-3cd1825a87b2" providerId="ADAL" clId="{F68632B3-F417-40E2-B8AA-43A53E19BD49}" dt="2023-04-14T06:59:54.535" v="2284"/>
          <ac:picMkLst>
            <pc:docMk/>
            <pc:sldMk cId="2150762131" sldId="301"/>
            <ac:picMk id="57" creationId="{BF96A132-F405-AA4A-6E05-A830B5C1B806}"/>
          </ac:picMkLst>
        </pc:picChg>
        <pc:picChg chg="mod">
          <ac:chgData name="Rosfadhila Bt Mohd (GTS/PD&amp;T)" userId="cd4c412f-a258-4cac-8c09-3cd1825a87b2" providerId="ADAL" clId="{F68632B3-F417-40E2-B8AA-43A53E19BD49}" dt="2023-04-14T06:59:54.535" v="2284"/>
          <ac:picMkLst>
            <pc:docMk/>
            <pc:sldMk cId="2150762131" sldId="301"/>
            <ac:picMk id="1031" creationId="{18DDE5A5-C5F8-BE0C-DC80-BCB3062C61F5}"/>
          </ac:picMkLst>
        </pc:picChg>
      </pc:sldChg>
      <pc:sldChg chg="addSp delSp modSp add del mod setBg modNotes">
        <pc:chgData name="Rosfadhila Bt Mohd (GTS/PD&amp;T)" userId="cd4c412f-a258-4cac-8c09-3cd1825a87b2" providerId="ADAL" clId="{F68632B3-F417-40E2-B8AA-43A53E19BD49}" dt="2023-04-14T08:04:52.744" v="24530" actId="47"/>
        <pc:sldMkLst>
          <pc:docMk/>
          <pc:sldMk cId="1772619926" sldId="302"/>
        </pc:sldMkLst>
        <pc:spChg chg="add del mod replST delST">
          <ac:chgData name="Rosfadhila Bt Mohd (GTS/PD&amp;T)" userId="cd4c412f-a258-4cac-8c09-3cd1825a87b2" providerId="ADAL" clId="{F68632B3-F417-40E2-B8AA-43A53E19BD49}" dt="2023-04-14T07:08:58.435" v="2695"/>
          <ac:spMkLst>
            <pc:docMk/>
            <pc:sldMk cId="1772619926" sldId="302"/>
            <ac:spMk id="2" creationId="{904898B0-96E6-2EC7-93D8-0BAB70521ADE}"/>
          </ac:spMkLst>
        </pc:spChg>
        <pc:spChg chg="add del mod replST">
          <ac:chgData name="Rosfadhila Bt Mohd (GTS/PD&amp;T)" userId="cd4c412f-a258-4cac-8c09-3cd1825a87b2" providerId="ADAL" clId="{F68632B3-F417-40E2-B8AA-43A53E19BD49}" dt="2023-04-14T06:38:56.747" v="93" actId="478"/>
          <ac:spMkLst>
            <pc:docMk/>
            <pc:sldMk cId="1772619926" sldId="302"/>
            <ac:spMk id="2" creationId="{F8AA2488-E8D8-CD48-DAB1-EAA9B55B6FE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6:39:26.200" v="214"/>
          <ac:spMkLst>
            <pc:docMk/>
            <pc:sldMk cId="1772619926" sldId="302"/>
            <ac:spMk id="3" creationId="{B995A40B-6E79-A56E-C98A-F4B2109F8F2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1:05.458" v="2766"/>
          <ac:spMkLst>
            <pc:docMk/>
            <pc:sldMk cId="1772619926" sldId="302"/>
            <ac:spMk id="3" creationId="{ED67A7D1-9458-2961-C988-8B6F8F92EC27}"/>
          </ac:spMkLst>
        </pc:spChg>
        <pc:spChg chg="add del mod">
          <ac:chgData name="Rosfadhila Bt Mohd (GTS/PD&amp;T)" userId="cd4c412f-a258-4cac-8c09-3cd1825a87b2" providerId="ADAL" clId="{F68632B3-F417-40E2-B8AA-43A53E19BD49}" dt="2023-04-14T07:11:27.283" v="3137" actId="478"/>
          <ac:spMkLst>
            <pc:docMk/>
            <pc:sldMk cId="1772619926" sldId="302"/>
            <ac:spMk id="4" creationId="{13FD74D1-2B99-A5BA-2D65-2D940AB1033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1:13.020" v="2837"/>
          <ac:spMkLst>
            <pc:docMk/>
            <pc:sldMk cId="1772619926" sldId="302"/>
            <ac:spMk id="5" creationId="{82733EA5-D245-B4D5-2E46-72656C042C8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6:59:55.154" v="2445"/>
          <ac:spMkLst>
            <pc:docMk/>
            <pc:sldMk cId="1772619926" sldId="302"/>
            <ac:spMk id="5" creationId="{DFD0EE2F-8333-FAC0-0A13-08BB8AF1F26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1:15.982" v="2908"/>
          <ac:spMkLst>
            <pc:docMk/>
            <pc:sldMk cId="1772619926" sldId="302"/>
            <ac:spMk id="6" creationId="{307D0CAF-000F-607D-BA93-BE870F287D6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6:59:54.559" v="2350"/>
          <ac:spMkLst>
            <pc:docMk/>
            <pc:sldMk cId="1772619926" sldId="302"/>
            <ac:spMk id="6" creationId="{D82D6BAA-DFD1-CC9A-6B9A-9CBD3ABB710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6:59:54.539" v="2297"/>
          <ac:spMkLst>
            <pc:docMk/>
            <pc:sldMk cId="1772619926" sldId="302"/>
            <ac:spMk id="7" creationId="{45E2AA2F-7C42-7593-6110-577C2911349E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1:17.312" v="2978"/>
          <ac:spMkLst>
            <pc:docMk/>
            <pc:sldMk cId="1772619926" sldId="302"/>
            <ac:spMk id="7" creationId="{C5D423A3-95B5-7D54-BEE5-02DCEFD7656E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1:18.667" v="3051"/>
          <ac:spMkLst>
            <pc:docMk/>
            <pc:sldMk cId="1772619926" sldId="302"/>
            <ac:spMk id="8" creationId="{8C52A33C-7C55-9439-300A-9EC6B6A89CC5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6:59:42.094" v="1834"/>
          <ac:spMkLst>
            <pc:docMk/>
            <pc:sldMk cId="1772619926" sldId="302"/>
            <ac:spMk id="8" creationId="{C49D4279-672A-5299-C687-A090273AC8D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1:19.273" v="3122"/>
          <ac:spMkLst>
            <pc:docMk/>
            <pc:sldMk cId="1772619926" sldId="302"/>
            <ac:spMk id="9" creationId="{09229F01-B0D2-B58C-3A61-E3CA85B1BF3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6:59:42.071" v="1781"/>
          <ac:spMkLst>
            <pc:docMk/>
            <pc:sldMk cId="1772619926" sldId="302"/>
            <ac:spMk id="9" creationId="{43ACF8CE-BB52-E2CA-ABCC-49F0D2622A7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1:28.230" v="3194"/>
          <ac:spMkLst>
            <pc:docMk/>
            <pc:sldMk cId="1772619926" sldId="302"/>
            <ac:spMk id="10" creationId="{B33A21F3-7BCF-597E-2992-2DEFF7EAA774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6:57:20.308" v="603"/>
          <ac:spMkLst>
            <pc:docMk/>
            <pc:sldMk cId="1772619926" sldId="302"/>
            <ac:spMk id="10" creationId="{CC3739A8-810C-A0C8-D32D-E9E39B2C0648}"/>
          </ac:spMkLst>
        </pc:spChg>
        <pc:spChg chg="add del mod">
          <ac:chgData name="Rosfadhila Bt Mohd (GTS/PD&amp;T)" userId="cd4c412f-a258-4cac-8c09-3cd1825a87b2" providerId="ADAL" clId="{F68632B3-F417-40E2-B8AA-43A53E19BD49}" dt="2023-04-14T07:11:46.356" v="3491" actId="478"/>
          <ac:spMkLst>
            <pc:docMk/>
            <pc:sldMk cId="1772619926" sldId="302"/>
            <ac:spMk id="11" creationId="{47F917D8-1433-50DB-BA34-3A69B0CD4376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6:57:21.474" v="725"/>
          <ac:spMkLst>
            <pc:docMk/>
            <pc:sldMk cId="1772619926" sldId="302"/>
            <ac:spMk id="11" creationId="{A694B71C-CD95-405B-2136-005ED91D975E}"/>
          </ac:spMkLst>
        </pc:spChg>
        <pc:spChg chg="mod">
          <ac:chgData name="Rosfadhila Bt Mohd (GTS/PD&amp;T)" userId="cd4c412f-a258-4cac-8c09-3cd1825a87b2" providerId="ADAL" clId="{F68632B3-F417-40E2-B8AA-43A53E19BD49}" dt="2023-04-14T07:21:46.117" v="6654" actId="26606"/>
          <ac:spMkLst>
            <pc:docMk/>
            <pc:sldMk cId="1772619926" sldId="302"/>
            <ac:spMk id="12" creationId="{9676B842-7DAE-48DD-96B2-20E23E479B9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1:32.601" v="3265"/>
          <ac:spMkLst>
            <pc:docMk/>
            <pc:sldMk cId="1772619926" sldId="302"/>
            <ac:spMk id="13" creationId="{938E65E3-7001-9935-F073-FA552B4BB003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6:57:23.667" v="847"/>
          <ac:spMkLst>
            <pc:docMk/>
            <pc:sldMk cId="1772619926" sldId="302"/>
            <ac:spMk id="13" creationId="{F0817870-69B3-6E63-5898-09204FE89D4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1:42.232" v="3336"/>
          <ac:spMkLst>
            <pc:docMk/>
            <pc:sldMk cId="1772619926" sldId="302"/>
            <ac:spMk id="14" creationId="{89CF1182-2EA9-F331-477A-DE6F1120945E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6:57:25.199" v="969"/>
          <ac:spMkLst>
            <pc:docMk/>
            <pc:sldMk cId="1772619926" sldId="302"/>
            <ac:spMk id="14" creationId="{AC0CA49C-BE7D-6DB1-BB8E-126A6C2ADC9E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6:57:26.122" v="1091"/>
          <ac:spMkLst>
            <pc:docMk/>
            <pc:sldMk cId="1772619926" sldId="302"/>
            <ac:spMk id="15" creationId="{9C2BEF80-8808-AFFE-28A7-3EF3F7DE85C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1:43.663" v="3406"/>
          <ac:spMkLst>
            <pc:docMk/>
            <pc:sldMk cId="1772619926" sldId="302"/>
            <ac:spMk id="15" creationId="{DD3F5226-D6AD-0D8F-C121-5460E4B0758C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6:57:28.056" v="1213"/>
          <ac:spMkLst>
            <pc:docMk/>
            <pc:sldMk cId="1772619926" sldId="302"/>
            <ac:spMk id="16" creationId="{233176CB-E39A-4BB1-2DB5-A30D22776F7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1:44.738" v="3476"/>
          <ac:spMkLst>
            <pc:docMk/>
            <pc:sldMk cId="1772619926" sldId="302"/>
            <ac:spMk id="16" creationId="{DA07FCB9-CE3B-87AA-DCED-E6E62EF875E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1:51.957" v="4035"/>
          <ac:spMkLst>
            <pc:docMk/>
            <pc:sldMk cId="1772619926" sldId="302"/>
            <ac:spMk id="17" creationId="{2ABD7FC6-06B1-B3B6-0EB1-EF14B8ED55C9}"/>
          </ac:spMkLst>
        </pc:spChg>
        <pc:spChg chg="del">
          <ac:chgData name="Rosfadhila Bt Mohd (GTS/PD&amp;T)" userId="cd4c412f-a258-4cac-8c09-3cd1825a87b2" providerId="ADAL" clId="{F68632B3-F417-40E2-B8AA-43A53E19BD49}" dt="2023-04-14T06:38:56.747" v="93" actId="478"/>
          <ac:spMkLst>
            <pc:docMk/>
            <pc:sldMk cId="1772619926" sldId="302"/>
            <ac:spMk id="17" creationId="{5DA52452-A54D-4FE7-87B5-00D3D36EF3B6}"/>
          </ac:spMkLst>
        </pc:spChg>
        <pc:spChg chg="del">
          <ac:chgData name="Rosfadhila Bt Mohd (GTS/PD&amp;T)" userId="cd4c412f-a258-4cac-8c09-3cd1825a87b2" providerId="ADAL" clId="{F68632B3-F417-40E2-B8AA-43A53E19BD49}" dt="2023-04-14T06:38:56.747" v="93" actId="478"/>
          <ac:spMkLst>
            <pc:docMk/>
            <pc:sldMk cId="1772619926" sldId="302"/>
            <ac:spMk id="18" creationId="{2F9C410E-0596-4DEB-BFA2-1C079A3D232B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11:47.492" v="3574"/>
          <ac:spMkLst>
            <pc:docMk/>
            <pc:sldMk cId="1772619926" sldId="302"/>
            <ac:spMk id="18" creationId="{EA6EC51B-46C6-1297-9D89-2C4232ABB597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11:49.212" v="3696"/>
          <ac:spMkLst>
            <pc:docMk/>
            <pc:sldMk cId="1772619926" sldId="302"/>
            <ac:spMk id="19" creationId="{0B24B575-3892-5EE6-7375-9CB26E7E0720}"/>
          </ac:spMkLst>
        </pc:spChg>
        <pc:spChg chg="del">
          <ac:chgData name="Rosfadhila Bt Mohd (GTS/PD&amp;T)" userId="cd4c412f-a258-4cac-8c09-3cd1825a87b2" providerId="ADAL" clId="{F68632B3-F417-40E2-B8AA-43A53E19BD49}" dt="2023-04-14T06:38:56.747" v="93" actId="478"/>
          <ac:spMkLst>
            <pc:docMk/>
            <pc:sldMk cId="1772619926" sldId="302"/>
            <ac:spMk id="19" creationId="{9C83E6CC-64ED-4439-A318-4F64365B6528}"/>
          </ac:spMkLst>
        </pc:spChg>
        <pc:spChg chg="del">
          <ac:chgData name="Rosfadhila Bt Mohd (GTS/PD&amp;T)" userId="cd4c412f-a258-4cac-8c09-3cd1825a87b2" providerId="ADAL" clId="{F68632B3-F417-40E2-B8AA-43A53E19BD49}" dt="2023-04-14T06:38:56.747" v="93" actId="478"/>
          <ac:spMkLst>
            <pc:docMk/>
            <pc:sldMk cId="1772619926" sldId="302"/>
            <ac:spMk id="20" creationId="{02781BD3-1D4A-46EF-8CE4-E09B2ABD7BCF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11:50.561" v="3818"/>
          <ac:spMkLst>
            <pc:docMk/>
            <pc:sldMk cId="1772619926" sldId="302"/>
            <ac:spMk id="20" creationId="{9A2D2B41-949F-13C9-9F13-B479F6536496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11:51.355" v="3940"/>
          <ac:spMkLst>
            <pc:docMk/>
            <pc:sldMk cId="1772619926" sldId="302"/>
            <ac:spMk id="21" creationId="{2E6E8EF8-5AD9-5AE8-D7F1-2E58A55C2CD5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6:57:28.827" v="1335"/>
          <ac:spMkLst>
            <pc:docMk/>
            <pc:sldMk cId="1772619926" sldId="302"/>
            <ac:spMk id="21" creationId="{89FC6D74-4C20-AF70-0919-F07B3E078D3E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6:59:42.041" v="1728"/>
          <ac:spMkLst>
            <pc:docMk/>
            <pc:sldMk cId="1772619926" sldId="302"/>
            <ac:spMk id="22" creationId="{0A9F9EB9-6A81-5A76-51F5-2C34D8397A8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1:57.497" v="4106"/>
          <ac:spMkLst>
            <pc:docMk/>
            <pc:sldMk cId="1772619926" sldId="302"/>
            <ac:spMk id="22" creationId="{43DC4F8F-ECE0-EECD-3A32-52ECB986B572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6:59:37.815" v="1535"/>
          <ac:spMkLst>
            <pc:docMk/>
            <pc:sldMk cId="1772619926" sldId="302"/>
            <ac:spMk id="23" creationId="{C0945419-2D2F-AF97-603D-885DC6F0A4EF}"/>
          </ac:spMkLst>
        </pc:spChg>
        <pc:spChg chg="add mod">
          <ac:chgData name="Rosfadhila Bt Mohd (GTS/PD&amp;T)" userId="cd4c412f-a258-4cac-8c09-3cd1825a87b2" providerId="ADAL" clId="{F68632B3-F417-40E2-B8AA-43A53E19BD49}" dt="2023-04-14T07:52:17.941" v="8706" actId="5793"/>
          <ac:spMkLst>
            <pc:docMk/>
            <pc:sldMk cId="1772619926" sldId="302"/>
            <ac:spMk id="23" creationId="{D29AEAB5-B451-974F-A005-21337AB4166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2:01.001" v="4177"/>
          <ac:spMkLst>
            <pc:docMk/>
            <pc:sldMk cId="1772619926" sldId="302"/>
            <ac:spMk id="24" creationId="{14DEC54B-F4B2-BA1A-3D29-7C3C5C187FF3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6:59:41.945" v="1670"/>
          <ac:spMkLst>
            <pc:docMk/>
            <pc:sldMk cId="1772619926" sldId="302"/>
            <ac:spMk id="24" creationId="{50DBE54E-E86A-03BA-20D3-0DC4F9697A6A}"/>
          </ac:spMkLst>
        </pc:spChg>
        <pc:spChg chg="del">
          <ac:chgData name="Rosfadhila Bt Mohd (GTS/PD&amp;T)" userId="cd4c412f-a258-4cac-8c09-3cd1825a87b2" providerId="ADAL" clId="{F68632B3-F417-40E2-B8AA-43A53E19BD49}" dt="2023-04-14T06:38:56.747" v="93" actId="478"/>
          <ac:spMkLst>
            <pc:docMk/>
            <pc:sldMk cId="1772619926" sldId="302"/>
            <ac:spMk id="25" creationId="{4206DD28-EA35-4478-B19C-2454D744675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2:09.522" v="4248"/>
          <ac:spMkLst>
            <pc:docMk/>
            <pc:sldMk cId="1772619926" sldId="302"/>
            <ac:spMk id="25" creationId="{9C298203-3291-631F-DFAC-84A3529E6252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6:59:44.206" v="1969"/>
          <ac:spMkLst>
            <pc:docMk/>
            <pc:sldMk cId="1772619926" sldId="302"/>
            <ac:spMk id="26" creationId="{4BCF3D66-287F-D156-ED02-6DF5BFEB6B3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2:11.728" v="4318"/>
          <ac:spMkLst>
            <pc:docMk/>
            <pc:sldMk cId="1772619926" sldId="302"/>
            <ac:spMk id="26" creationId="{87222AFB-646C-C181-D0BA-A1FF584FE4C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2:13.399" v="4392"/>
          <ac:spMkLst>
            <pc:docMk/>
            <pc:sldMk cId="1772619926" sldId="302"/>
            <ac:spMk id="27" creationId="{66E19390-2B9A-0093-959F-3C26A1D8EDE2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6:59:45.006" v="2104"/>
          <ac:spMkLst>
            <pc:docMk/>
            <pc:sldMk cId="1772619926" sldId="302"/>
            <ac:spMk id="27" creationId="{C94ECD52-8B4A-F868-01C3-E8E9963BF21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2:18.379" v="4463"/>
          <ac:spMkLst>
            <pc:docMk/>
            <pc:sldMk cId="1772619926" sldId="302"/>
            <ac:spMk id="28" creationId="{406637B1-DD19-F78F-E44B-244D4F3779A1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6:59:54.456" v="2239"/>
          <ac:spMkLst>
            <pc:docMk/>
            <pc:sldMk cId="1772619926" sldId="302"/>
            <ac:spMk id="28" creationId="{B7AC4187-136E-F949-D2B5-78B730EE482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00:04.845" v="2546"/>
          <ac:spMkLst>
            <pc:docMk/>
            <pc:sldMk cId="1772619926" sldId="302"/>
            <ac:spMk id="29" creationId="{32472662-3CBB-7787-77D7-8F904302DDE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2:19.014" v="4534"/>
          <ac:spMkLst>
            <pc:docMk/>
            <pc:sldMk cId="1772619926" sldId="302"/>
            <ac:spMk id="29" creationId="{CE700876-24DB-A050-4D2D-CCE49FFBDA7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2:22.354" v="4611"/>
          <ac:spMkLst>
            <pc:docMk/>
            <pc:sldMk cId="1772619926" sldId="302"/>
            <ac:spMk id="30" creationId="{7779EE42-4591-9D30-17A8-353DB36E7354}"/>
          </ac:spMkLst>
        </pc:spChg>
        <pc:spChg chg="del">
          <ac:chgData name="Rosfadhila Bt Mohd (GTS/PD&amp;T)" userId="cd4c412f-a258-4cac-8c09-3cd1825a87b2" providerId="ADAL" clId="{F68632B3-F417-40E2-B8AA-43A53E19BD49}" dt="2023-04-14T06:38:56.747" v="93" actId="478"/>
          <ac:spMkLst>
            <pc:docMk/>
            <pc:sldMk cId="1772619926" sldId="302"/>
            <ac:spMk id="30" creationId="{85042073-EE23-F7F5-F531-40F382A6870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07:55.130" v="2617"/>
          <ac:spMkLst>
            <pc:docMk/>
            <pc:sldMk cId="1772619926" sldId="302"/>
            <ac:spMk id="31" creationId="{E09DC9E5-3D18-7286-69FA-9B2683A5A265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2:24.815" v="4693"/>
          <ac:spMkLst>
            <pc:docMk/>
            <pc:sldMk cId="1772619926" sldId="302"/>
            <ac:spMk id="32" creationId="{AF870C1D-49BC-CD15-405C-3922E69FD08F}"/>
          </ac:spMkLst>
        </pc:spChg>
        <pc:spChg chg="del">
          <ac:chgData name="Rosfadhila Bt Mohd (GTS/PD&amp;T)" userId="cd4c412f-a258-4cac-8c09-3cd1825a87b2" providerId="ADAL" clId="{F68632B3-F417-40E2-B8AA-43A53E19BD49}" dt="2023-04-14T06:38:56.747" v="93" actId="478"/>
          <ac:spMkLst>
            <pc:docMk/>
            <pc:sldMk cId="1772619926" sldId="302"/>
            <ac:spMk id="32" creationId="{D9755D7E-19C2-4FE0-9596-2025036C974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2:27.061" v="4775"/>
          <ac:spMkLst>
            <pc:docMk/>
            <pc:sldMk cId="1772619926" sldId="302"/>
            <ac:spMk id="33" creationId="{AD174119-C5C9-D704-22E9-AFB17E01B7E1}"/>
          </ac:spMkLst>
        </pc:spChg>
        <pc:spChg chg="del">
          <ac:chgData name="Rosfadhila Bt Mohd (GTS/PD&amp;T)" userId="cd4c412f-a258-4cac-8c09-3cd1825a87b2" providerId="ADAL" clId="{F68632B3-F417-40E2-B8AA-43A53E19BD49}" dt="2023-04-14T06:38:56.747" v="93" actId="478"/>
          <ac:spMkLst>
            <pc:docMk/>
            <pc:sldMk cId="1772619926" sldId="302"/>
            <ac:spMk id="33" creationId="{D24B393A-B244-4DD7-B5E2-481EAA16FB56}"/>
          </ac:spMkLst>
        </pc:spChg>
        <pc:spChg chg="del">
          <ac:chgData name="Rosfadhila Bt Mohd (GTS/PD&amp;T)" userId="cd4c412f-a258-4cac-8c09-3cd1825a87b2" providerId="ADAL" clId="{F68632B3-F417-40E2-B8AA-43A53E19BD49}" dt="2023-04-14T06:38:56.747" v="93" actId="478"/>
          <ac:spMkLst>
            <pc:docMk/>
            <pc:sldMk cId="1772619926" sldId="302"/>
            <ac:spMk id="34" creationId="{7671A5D5-4271-4831-91DB-6E0853AEADD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3:11.979" v="4859"/>
          <ac:spMkLst>
            <pc:docMk/>
            <pc:sldMk cId="1772619926" sldId="302"/>
            <ac:spMk id="34" creationId="{EE745107-ADE6-644B-633C-A04D9264414E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3:12.979" v="4930"/>
          <ac:spMkLst>
            <pc:docMk/>
            <pc:sldMk cId="1772619926" sldId="302"/>
            <ac:spMk id="35" creationId="{3CD81453-EF4C-BC1F-8686-9DCFC8956575}"/>
          </ac:spMkLst>
        </pc:spChg>
        <pc:spChg chg="del">
          <ac:chgData name="Rosfadhila Bt Mohd (GTS/PD&amp;T)" userId="cd4c412f-a258-4cac-8c09-3cd1825a87b2" providerId="ADAL" clId="{F68632B3-F417-40E2-B8AA-43A53E19BD49}" dt="2023-04-14T06:38:56.747" v="93" actId="478"/>
          <ac:spMkLst>
            <pc:docMk/>
            <pc:sldMk cId="1772619926" sldId="302"/>
            <ac:spMk id="35" creationId="{E429FA71-3D2B-4229-ACBF-9599BAA848F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3:14.479" v="5001"/>
          <ac:spMkLst>
            <pc:docMk/>
            <pc:sldMk cId="1772619926" sldId="302"/>
            <ac:spMk id="36" creationId="{4A3A4554-A4BF-3F6F-5E08-79687F70C902}"/>
          </ac:spMkLst>
        </pc:spChg>
        <pc:spChg chg="del">
          <ac:chgData name="Rosfadhila Bt Mohd (GTS/PD&amp;T)" userId="cd4c412f-a258-4cac-8c09-3cd1825a87b2" providerId="ADAL" clId="{F68632B3-F417-40E2-B8AA-43A53E19BD49}" dt="2023-04-14T06:38:56.747" v="93" actId="478"/>
          <ac:spMkLst>
            <pc:docMk/>
            <pc:sldMk cId="1772619926" sldId="302"/>
            <ac:spMk id="36" creationId="{9E5A1036-4DA4-47F4-B80A-D53B0E76522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3:15.999" v="5074"/>
          <ac:spMkLst>
            <pc:docMk/>
            <pc:sldMk cId="1772619926" sldId="302"/>
            <ac:spMk id="37" creationId="{25BFDC88-D244-FBEC-0287-6D5C5B81544D}"/>
          </ac:spMkLst>
        </pc:spChg>
        <pc:spChg chg="del">
          <ac:chgData name="Rosfadhila Bt Mohd (GTS/PD&amp;T)" userId="cd4c412f-a258-4cac-8c09-3cd1825a87b2" providerId="ADAL" clId="{F68632B3-F417-40E2-B8AA-43A53E19BD49}" dt="2023-04-14T06:38:56.747" v="93" actId="478"/>
          <ac:spMkLst>
            <pc:docMk/>
            <pc:sldMk cId="1772619926" sldId="302"/>
            <ac:spMk id="37" creationId="{4F7CAACA-5A25-40D4-B792-BE6705BF8CF5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3:20.893" v="5154"/>
          <ac:spMkLst>
            <pc:docMk/>
            <pc:sldMk cId="1772619926" sldId="302"/>
            <ac:spMk id="38" creationId="{257B2524-7490-99B2-9961-79BE600D0A0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3:24.474" v="5242"/>
          <ac:spMkLst>
            <pc:docMk/>
            <pc:sldMk cId="1772619926" sldId="302"/>
            <ac:spMk id="39" creationId="{20B12D7D-D54B-DA8B-4B52-D60748E37BF3}"/>
          </ac:spMkLst>
        </pc:spChg>
        <pc:spChg chg="del">
          <ac:chgData name="Rosfadhila Bt Mohd (GTS/PD&amp;T)" userId="cd4c412f-a258-4cac-8c09-3cd1825a87b2" providerId="ADAL" clId="{F68632B3-F417-40E2-B8AA-43A53E19BD49}" dt="2023-04-14T06:38:56.747" v="93" actId="478"/>
          <ac:spMkLst>
            <pc:docMk/>
            <pc:sldMk cId="1772619926" sldId="302"/>
            <ac:spMk id="39" creationId="{32117233-A19D-4F6D-A3E5-6398E7CADAC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3:27.789" v="5313"/>
          <ac:spMkLst>
            <pc:docMk/>
            <pc:sldMk cId="1772619926" sldId="302"/>
            <ac:spMk id="40" creationId="{9C3F56F5-DD7E-5DB2-6D35-1F440FD2C77F}"/>
          </ac:spMkLst>
        </pc:spChg>
        <pc:spChg chg="del">
          <ac:chgData name="Rosfadhila Bt Mohd (GTS/PD&amp;T)" userId="cd4c412f-a258-4cac-8c09-3cd1825a87b2" providerId="ADAL" clId="{F68632B3-F417-40E2-B8AA-43A53E19BD49}" dt="2023-04-14T06:38:56.747" v="93" actId="478"/>
          <ac:spMkLst>
            <pc:docMk/>
            <pc:sldMk cId="1772619926" sldId="302"/>
            <ac:spMk id="41" creationId="{0DC0519C-D37E-42AF-8CE8-14B777B1B1F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3:32.123" v="5384"/>
          <ac:spMkLst>
            <pc:docMk/>
            <pc:sldMk cId="1772619926" sldId="302"/>
            <ac:spMk id="41" creationId="{BDCE3F40-D8E8-F810-F0B3-6A2A16073B9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3:33.689" v="5463"/>
          <ac:spMkLst>
            <pc:docMk/>
            <pc:sldMk cId="1772619926" sldId="302"/>
            <ac:spMk id="42" creationId="{DF23BC7F-E239-8E24-8042-BD6975BC76B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3:37.772" v="5552"/>
          <ac:spMkLst>
            <pc:docMk/>
            <pc:sldMk cId="1772619926" sldId="302"/>
            <ac:spMk id="43" creationId="{58E220DD-C06E-33E6-054C-A5413FDE4BC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3:46.786" v="5635"/>
          <ac:spMkLst>
            <pc:docMk/>
            <pc:sldMk cId="1772619926" sldId="302"/>
            <ac:spMk id="44" creationId="{954A4D62-B013-56ED-A247-A8D94D1EF21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3:56.680" v="5713"/>
          <ac:spMkLst>
            <pc:docMk/>
            <pc:sldMk cId="1772619926" sldId="302"/>
            <ac:spMk id="45" creationId="{6B1A3644-EAD6-A9C8-BEF5-B0BD70EBE50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4:00.480" v="5789"/>
          <ac:spMkLst>
            <pc:docMk/>
            <pc:sldMk cId="1772619926" sldId="302"/>
            <ac:spMk id="46" creationId="{9A99F88F-8246-B49C-3DCE-F35FBF818812}"/>
          </ac:spMkLst>
        </pc:spChg>
        <pc:spChg chg="del">
          <ac:chgData name="Rosfadhila Bt Mohd (GTS/PD&amp;T)" userId="cd4c412f-a258-4cac-8c09-3cd1825a87b2" providerId="ADAL" clId="{F68632B3-F417-40E2-B8AA-43A53E19BD49}" dt="2023-04-14T06:38:56.747" v="93" actId="478"/>
          <ac:spMkLst>
            <pc:docMk/>
            <pc:sldMk cId="1772619926" sldId="302"/>
            <ac:spMk id="46" creationId="{C8433716-4823-4F73-9B5D-CAD7D1A64CCB}"/>
          </ac:spMkLst>
        </pc:spChg>
        <pc:spChg chg="del">
          <ac:chgData name="Rosfadhila Bt Mohd (GTS/PD&amp;T)" userId="cd4c412f-a258-4cac-8c09-3cd1825a87b2" providerId="ADAL" clId="{F68632B3-F417-40E2-B8AA-43A53E19BD49}" dt="2023-04-14T06:38:56.747" v="93" actId="478"/>
          <ac:spMkLst>
            <pc:docMk/>
            <pc:sldMk cId="1772619926" sldId="302"/>
            <ac:spMk id="47" creationId="{0115CB69-E541-4B17-A80D-0D8ACF3157D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4:04.331" v="5982"/>
          <ac:spMkLst>
            <pc:docMk/>
            <pc:sldMk cId="1772619926" sldId="302"/>
            <ac:spMk id="47" creationId="{D4F2CE8C-FBA6-37C4-81EB-121A98176E0F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14:03.723" v="5887"/>
          <ac:spMkLst>
            <pc:docMk/>
            <pc:sldMk cId="1772619926" sldId="302"/>
            <ac:spMk id="48" creationId="{065AC230-B2C6-3546-5BBB-B1063AAA42AA}"/>
          </ac:spMkLst>
        </pc:spChg>
        <pc:spChg chg="del">
          <ac:chgData name="Rosfadhila Bt Mohd (GTS/PD&amp;T)" userId="cd4c412f-a258-4cac-8c09-3cd1825a87b2" providerId="ADAL" clId="{F68632B3-F417-40E2-B8AA-43A53E19BD49}" dt="2023-04-14T06:38:56.747" v="93" actId="478"/>
          <ac:spMkLst>
            <pc:docMk/>
            <pc:sldMk cId="1772619926" sldId="302"/>
            <ac:spMk id="48" creationId="{64B8144C-E850-42DF-89F8-A7679522B42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4:05.863" v="6054"/>
          <ac:spMkLst>
            <pc:docMk/>
            <pc:sldMk cId="1772619926" sldId="302"/>
            <ac:spMk id="49" creationId="{014D3A83-480B-2018-C057-6647CC90195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4:09.295" v="6125"/>
          <ac:spMkLst>
            <pc:docMk/>
            <pc:sldMk cId="1772619926" sldId="302"/>
            <ac:spMk id="50" creationId="{44D2DE08-E612-92DD-7321-980B28F639FE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4:21.546" v="6201"/>
          <ac:spMkLst>
            <pc:docMk/>
            <pc:sldMk cId="1772619926" sldId="302"/>
            <ac:spMk id="51" creationId="{3364D53E-14B0-CC0F-C670-EB04FEDE376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4:22.837" v="6272"/>
          <ac:spMkLst>
            <pc:docMk/>
            <pc:sldMk cId="1772619926" sldId="302"/>
            <ac:spMk id="52" creationId="{AC169F52-6F63-4251-8782-80B4AC50D0C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4:23.775" v="6343"/>
          <ac:spMkLst>
            <pc:docMk/>
            <pc:sldMk cId="1772619926" sldId="302"/>
            <ac:spMk id="53" creationId="{4D9FF554-8479-2EEC-68A1-5FFE537212A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4:41.292" v="6419"/>
          <ac:spMkLst>
            <pc:docMk/>
            <pc:sldMk cId="1772619926" sldId="302"/>
            <ac:spMk id="54" creationId="{2F307F4A-0F0C-D87A-DCEA-C29D1C06DEC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4:43.521" v="6497"/>
          <ac:spMkLst>
            <pc:docMk/>
            <pc:sldMk cId="1772619926" sldId="302"/>
            <ac:spMk id="55" creationId="{E8D03867-3D91-9C66-79A5-667916F6518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4:44.320" v="6568"/>
          <ac:spMkLst>
            <pc:docMk/>
            <pc:sldMk cId="1772619926" sldId="302"/>
            <ac:spMk id="56" creationId="{CFD1D777-5F54-0455-4A83-CFEF30CE328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15:03.941" v="6639"/>
          <ac:spMkLst>
            <pc:docMk/>
            <pc:sldMk cId="1772619926" sldId="302"/>
            <ac:spMk id="58" creationId="{E955605E-449E-AC2D-9172-3E6C39EF05B5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21:46.704" v="6710"/>
          <ac:spMkLst>
            <pc:docMk/>
            <pc:sldMk cId="1772619926" sldId="302"/>
            <ac:spMk id="59" creationId="{9A46570D-C6B9-5FF5-23E0-9535DC75075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23:02.856" v="7026"/>
          <ac:spMkLst>
            <pc:docMk/>
            <pc:sldMk cId="1772619926" sldId="302"/>
            <ac:spMk id="60" creationId="{CEFE3846-C550-5370-CE94-6A65DF3A90A5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23:00.320" v="6809"/>
          <ac:spMkLst>
            <pc:docMk/>
            <pc:sldMk cId="1772619926" sldId="302"/>
            <ac:spMk id="61" creationId="{33DAB6EF-B94C-FB5C-93F5-FD52D0CFB00D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23:02.256" v="6931"/>
          <ac:spMkLst>
            <pc:docMk/>
            <pc:sldMk cId="1772619926" sldId="302"/>
            <ac:spMk id="62" creationId="{602311A5-64B9-8E70-C596-C2BA0C11467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25:14.053" v="7108"/>
          <ac:spMkLst>
            <pc:docMk/>
            <pc:sldMk cId="1772619926" sldId="302"/>
            <ac:spMk id="63" creationId="{79B452A5-56BB-7839-B967-205CEFF4E40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28:22.341" v="7199"/>
          <ac:spMkLst>
            <pc:docMk/>
            <pc:sldMk cId="1772619926" sldId="302"/>
            <ac:spMk id="1024" creationId="{DE357895-8487-3C53-7660-322D29D27E0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32:27.860" v="7290"/>
          <ac:spMkLst>
            <pc:docMk/>
            <pc:sldMk cId="1772619926" sldId="302"/>
            <ac:spMk id="1025" creationId="{7A0D3C93-8AE2-93C2-6B96-9C7AE2B5017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32:34.371" v="7381"/>
          <ac:spMkLst>
            <pc:docMk/>
            <pc:sldMk cId="1772619926" sldId="302"/>
            <ac:spMk id="1027" creationId="{0EC0E0E7-0871-7341-F847-707173E4067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32:37.872" v="7472"/>
          <ac:spMkLst>
            <pc:docMk/>
            <pc:sldMk cId="1772619926" sldId="302"/>
            <ac:spMk id="1028" creationId="{8421A832-76D4-2674-0499-E7A7CE666F1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32:48.026" v="7724"/>
          <ac:spMkLst>
            <pc:docMk/>
            <pc:sldMk cId="1772619926" sldId="302"/>
            <ac:spMk id="1029" creationId="{6C93B637-D757-4EB1-5ED2-76AC98FE5411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32:47.410" v="7629"/>
          <ac:spMkLst>
            <pc:docMk/>
            <pc:sldMk cId="1772619926" sldId="302"/>
            <ac:spMk id="1030" creationId="{76687EA2-2F09-4323-EAD2-BB1CD1CDC89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32:49.452" v="7815"/>
          <ac:spMkLst>
            <pc:docMk/>
            <pc:sldMk cId="1772619926" sldId="302"/>
            <ac:spMk id="1032" creationId="{ED91DA17-6844-AC91-632C-85897451CFE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1:39.653" v="7906"/>
          <ac:spMkLst>
            <pc:docMk/>
            <pc:sldMk cId="1772619926" sldId="302"/>
            <ac:spMk id="1033" creationId="{3322542C-132B-63D7-9A38-B5FB563FC91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1:47.102" v="7997"/>
          <ac:spMkLst>
            <pc:docMk/>
            <pc:sldMk cId="1772619926" sldId="302"/>
            <ac:spMk id="1034" creationId="{C6322A11-8CCD-E918-DA1C-D514A78D156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1:49.253" v="8097"/>
          <ac:spMkLst>
            <pc:docMk/>
            <pc:sldMk cId="1772619926" sldId="302"/>
            <ac:spMk id="1035" creationId="{F9176999-CC7F-451B-013F-682B54A768C5}"/>
          </ac:spMkLst>
        </pc:spChg>
        <pc:spChg chg="add">
          <ac:chgData name="Rosfadhila Bt Mohd (GTS/PD&amp;T)" userId="cd4c412f-a258-4cac-8c09-3cd1825a87b2" providerId="ADAL" clId="{F68632B3-F417-40E2-B8AA-43A53E19BD49}" dt="2023-04-14T07:21:46.117" v="6654" actId="26606"/>
          <ac:spMkLst>
            <pc:docMk/>
            <pc:sldMk cId="1772619926" sldId="302"/>
            <ac:spMk id="1036" creationId="{AB8C311F-7253-4AED-9701-7FC0708C41C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1:50.429" v="8190"/>
          <ac:spMkLst>
            <pc:docMk/>
            <pc:sldMk cId="1772619926" sldId="302"/>
            <ac:spMk id="1037" creationId="{A4FE68AC-59D7-C92F-0481-FDA59B442B79}"/>
          </ac:spMkLst>
        </pc:spChg>
        <pc:spChg chg="add">
          <ac:chgData name="Rosfadhila Bt Mohd (GTS/PD&amp;T)" userId="cd4c412f-a258-4cac-8c09-3cd1825a87b2" providerId="ADAL" clId="{F68632B3-F417-40E2-B8AA-43A53E19BD49}" dt="2023-04-14T07:21:46.117" v="6654" actId="26606"/>
          <ac:spMkLst>
            <pc:docMk/>
            <pc:sldMk cId="1772619926" sldId="302"/>
            <ac:spMk id="1038" creationId="{E2384209-CB15-4CDF-9D31-C44FD9A3F20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1:54.174" v="8281"/>
          <ac:spMkLst>
            <pc:docMk/>
            <pc:sldMk cId="1772619926" sldId="302"/>
            <ac:spMk id="1039" creationId="{4332E068-FC1E-E835-D4C6-A39922051DD9}"/>
          </ac:spMkLst>
        </pc:spChg>
        <pc:spChg chg="add">
          <ac:chgData name="Rosfadhila Bt Mohd (GTS/PD&amp;T)" userId="cd4c412f-a258-4cac-8c09-3cd1825a87b2" providerId="ADAL" clId="{F68632B3-F417-40E2-B8AA-43A53E19BD49}" dt="2023-04-14T07:21:46.117" v="6654" actId="26606"/>
          <ac:spMkLst>
            <pc:docMk/>
            <pc:sldMk cId="1772619926" sldId="302"/>
            <ac:spMk id="1040" creationId="{2633B3B5-CC90-43F0-8714-D31D1F3F020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1:55.701" v="8380"/>
          <ac:spMkLst>
            <pc:docMk/>
            <pc:sldMk cId="1772619926" sldId="302"/>
            <ac:spMk id="1041" creationId="{C101147B-C690-5E7A-14BB-E3B985E299AD}"/>
          </ac:spMkLst>
        </pc:spChg>
        <pc:spChg chg="add">
          <ac:chgData name="Rosfadhila Bt Mohd (GTS/PD&amp;T)" userId="cd4c412f-a258-4cac-8c09-3cd1825a87b2" providerId="ADAL" clId="{F68632B3-F417-40E2-B8AA-43A53E19BD49}" dt="2023-04-14T07:21:46.117" v="6654" actId="26606"/>
          <ac:spMkLst>
            <pc:docMk/>
            <pc:sldMk cId="1772619926" sldId="302"/>
            <ac:spMk id="1042" creationId="{A8D57A06-A426-446D-B02C-A2DC6B62E45E}"/>
          </ac:spMkLst>
        </pc:spChg>
        <pc:spChg chg="del mod delST">
          <ac:chgData name="Rosfadhila Bt Mohd (GTS/PD&amp;T)" userId="cd4c412f-a258-4cac-8c09-3cd1825a87b2" providerId="ADAL" clId="{F68632B3-F417-40E2-B8AA-43A53E19BD49}" dt="2023-04-14T06:38:48.965" v="6"/>
          <ac:spMkLst>
            <pc:docMk/>
            <pc:sldMk cId="1772619926" sldId="302"/>
            <ac:spMk id="1043" creationId="{4B2ED4C2-3D7A-E252-5EFA-B116320DD3D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1:56.599" v="8471"/>
          <ac:spMkLst>
            <pc:docMk/>
            <pc:sldMk cId="1772619926" sldId="302"/>
            <ac:spMk id="1043" creationId="{AC450464-07B3-DFF4-D68C-002376CC260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2:01.413" v="8580"/>
          <ac:spMkLst>
            <pc:docMk/>
            <pc:sldMk cId="1772619926" sldId="302"/>
            <ac:spMk id="1044" creationId="{7C9904D5-DBFF-1DF7-CBC1-3AF162EFF00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2:17.541" v="8671"/>
          <ac:spMkLst>
            <pc:docMk/>
            <pc:sldMk cId="1772619926" sldId="302"/>
            <ac:spMk id="1045" creationId="{754F0F86-393F-E9B9-D0A6-98FD96B62ABE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2:18.547" v="8762"/>
          <ac:spMkLst>
            <pc:docMk/>
            <pc:sldMk cId="1772619926" sldId="302"/>
            <ac:spMk id="1046" creationId="{6B47F57F-3CCF-5588-6ACE-B9015C435C7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3:30.403" v="8875"/>
          <ac:spMkLst>
            <pc:docMk/>
            <pc:sldMk cId="1772619926" sldId="302"/>
            <ac:spMk id="1047" creationId="{E672B8A0-1844-5BED-1F74-3E37AE51D20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3:32.147" v="8999"/>
          <ac:spMkLst>
            <pc:docMk/>
            <pc:sldMk cId="1772619926" sldId="302"/>
            <ac:spMk id="1048" creationId="{A7EE5A14-A3EB-7EC3-436F-570D1CDD863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3:35.368" v="9120"/>
          <ac:spMkLst>
            <pc:docMk/>
            <pc:sldMk cId="1772619926" sldId="302"/>
            <ac:spMk id="1049" creationId="{0070F48A-C208-2149-E663-9A404E1224A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3:39.511" v="9241"/>
          <ac:spMkLst>
            <pc:docMk/>
            <pc:sldMk cId="1772619926" sldId="302"/>
            <ac:spMk id="1050" creationId="{C78B92C0-F4EC-C6FE-391C-9E8A4C64DCA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3:47.414" v="9362"/>
          <ac:spMkLst>
            <pc:docMk/>
            <pc:sldMk cId="1772619926" sldId="302"/>
            <ac:spMk id="1051" creationId="{1D3F2F26-2E81-2F60-76B8-CEB929B1056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3:49.835" v="9483"/>
          <ac:spMkLst>
            <pc:docMk/>
            <pc:sldMk cId="1772619926" sldId="302"/>
            <ac:spMk id="1052" creationId="{D2412C94-C710-33DA-B273-1DB6A4EC8195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4:00.998" v="10659"/>
          <ac:spMkLst>
            <pc:docMk/>
            <pc:sldMk cId="1772619926" sldId="302"/>
            <ac:spMk id="1053" creationId="{A9C05E35-DC06-1A2E-53BD-16034FD50904}"/>
          </ac:spMkLst>
        </pc:spChg>
        <pc:spChg chg="del">
          <ac:chgData name="Rosfadhila Bt Mohd (GTS/PD&amp;T)" userId="cd4c412f-a258-4cac-8c09-3cd1825a87b2" providerId="ADAL" clId="{F68632B3-F417-40E2-B8AA-43A53E19BD49}" dt="2023-04-14T06:38:56.747" v="93" actId="478"/>
          <ac:spMkLst>
            <pc:docMk/>
            <pc:sldMk cId="1772619926" sldId="302"/>
            <ac:spMk id="1054" creationId="{12CEDD48-B320-C66F-E4DD-369CAF02E199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53:55.668" v="9720"/>
          <ac:spMkLst>
            <pc:docMk/>
            <pc:sldMk cId="1772619926" sldId="302"/>
            <ac:spMk id="1054" creationId="{E225E81A-942C-28F6-C2C1-42D758B3B4FE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53:57.360" v="9931"/>
          <ac:spMkLst>
            <pc:docMk/>
            <pc:sldMk cId="1772619926" sldId="302"/>
            <ac:spMk id="1055" creationId="{AC8F01E7-564B-2F28-7B60-83665A63970C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53:58.357" v="10142"/>
          <ac:spMkLst>
            <pc:docMk/>
            <pc:sldMk cId="1772619926" sldId="302"/>
            <ac:spMk id="1056" creationId="{24192983-D667-5F4E-CCA2-859522FA21F8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53:59.505" v="10353"/>
          <ac:spMkLst>
            <pc:docMk/>
            <pc:sldMk cId="1772619926" sldId="302"/>
            <ac:spMk id="1057" creationId="{D82ACFF4-2432-6289-A957-3552D8EE6545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54:00.394" v="10564"/>
          <ac:spMkLst>
            <pc:docMk/>
            <pc:sldMk cId="1772619926" sldId="302"/>
            <ac:spMk id="1058" creationId="{D5DD7EAF-1377-F5F3-3A91-8ADA769B604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4:06.733" v="10784"/>
          <ac:spMkLst>
            <pc:docMk/>
            <pc:sldMk cId="1772619926" sldId="302"/>
            <ac:spMk id="1059" creationId="{C3FEEBCC-D816-D821-7B25-29B7A9FB0E3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4:09.935" v="10928"/>
          <ac:spMkLst>
            <pc:docMk/>
            <pc:sldMk cId="1772619926" sldId="302"/>
            <ac:spMk id="1060" creationId="{DC6D5637-D5F4-9495-52EB-6BCFA203353E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4:12.717" v="11069"/>
          <ac:spMkLst>
            <pc:docMk/>
            <pc:sldMk cId="1772619926" sldId="302"/>
            <ac:spMk id="1061" creationId="{4F7638FB-6B89-6FE8-D89D-D679E7AB7C4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4:15.534" v="11210"/>
          <ac:spMkLst>
            <pc:docMk/>
            <pc:sldMk cId="1772619926" sldId="302"/>
            <ac:spMk id="1062" creationId="{06E4C89B-EC02-6915-D8B0-76818B151E4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5:45.681" v="11351"/>
          <ac:spMkLst>
            <pc:docMk/>
            <pc:sldMk cId="1772619926" sldId="302"/>
            <ac:spMk id="1063" creationId="{48E5DD74-2576-9DB4-6224-378E9C89794E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5:49.721" v="11492"/>
          <ac:spMkLst>
            <pc:docMk/>
            <pc:sldMk cId="1772619926" sldId="302"/>
            <ac:spMk id="1064" creationId="{32CD2AF7-9718-A61F-8EA1-AF13E0CF7E0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5:50.719" v="11633"/>
          <ac:spMkLst>
            <pc:docMk/>
            <pc:sldMk cId="1772619926" sldId="302"/>
            <ac:spMk id="1065" creationId="{8EE2B489-61C5-3E88-AA8A-66E296BF0D0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5:51.847" v="11774"/>
          <ac:spMkLst>
            <pc:docMk/>
            <pc:sldMk cId="1772619926" sldId="302"/>
            <ac:spMk id="1066" creationId="{175A1DC9-B63D-AD81-A8F8-31EDD38DA78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5:54.055" v="11915"/>
          <ac:spMkLst>
            <pc:docMk/>
            <pc:sldMk cId="1772619926" sldId="302"/>
            <ac:spMk id="1067" creationId="{DACBCF5E-EB4B-4E99-2930-9CFEC84AAC1E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5:59.352" v="12058"/>
          <ac:spMkLst>
            <pc:docMk/>
            <pc:sldMk cId="1772619926" sldId="302"/>
            <ac:spMk id="1068" creationId="{A95796C2-1A82-5EE7-5B46-EAFDDF36CC9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6:04.366" v="12199"/>
          <ac:spMkLst>
            <pc:docMk/>
            <pc:sldMk cId="1772619926" sldId="302"/>
            <ac:spMk id="1069" creationId="{2FC80D73-EAF2-FE86-8EF4-0BD79BD855D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17.234" v="12340"/>
          <ac:spMkLst>
            <pc:docMk/>
            <pc:sldMk cId="1772619926" sldId="302"/>
            <ac:spMk id="1070" creationId="{08A3A8BE-D4F4-E295-6B34-3567F61CC6F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18.041" v="12481"/>
          <ac:spMkLst>
            <pc:docMk/>
            <pc:sldMk cId="1772619926" sldId="302"/>
            <ac:spMk id="1071" creationId="{41C07131-7E20-8E1B-0FAE-78847FA0317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18.958" v="12622"/>
          <ac:spMkLst>
            <pc:docMk/>
            <pc:sldMk cId="1772619926" sldId="302"/>
            <ac:spMk id="1072" creationId="{8B48E6BD-38EB-C9FD-56E8-33C5123FB83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22.133" v="12763"/>
          <ac:spMkLst>
            <pc:docMk/>
            <pc:sldMk cId="1772619926" sldId="302"/>
            <ac:spMk id="1073" creationId="{EF32FEE0-E835-E627-D358-2F59EC5B138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24.690" v="12904"/>
          <ac:spMkLst>
            <pc:docMk/>
            <pc:sldMk cId="1772619926" sldId="302"/>
            <ac:spMk id="1074" creationId="{757511D7-8CE7-C1C8-8D42-4472DC8D9B8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36.983" v="13045"/>
          <ac:spMkLst>
            <pc:docMk/>
            <pc:sldMk cId="1772619926" sldId="302"/>
            <ac:spMk id="1075" creationId="{B8A9CEE3-A3C2-4D93-8BF7-EBFE92B64FA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41.286" v="13186"/>
          <ac:spMkLst>
            <pc:docMk/>
            <pc:sldMk cId="1772619926" sldId="302"/>
            <ac:spMk id="1076" creationId="{33A10EE4-ABFD-7BA3-31D8-26D3D99242B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45.391" v="13327"/>
          <ac:spMkLst>
            <pc:docMk/>
            <pc:sldMk cId="1772619926" sldId="302"/>
            <ac:spMk id="1077" creationId="{1029605B-7B94-1B5B-48E4-67B50D73803E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55.079" v="13468"/>
          <ac:spMkLst>
            <pc:docMk/>
            <pc:sldMk cId="1772619926" sldId="302"/>
            <ac:spMk id="1078" creationId="{C85C17D0-F654-A62E-4835-DD64F571F1B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07.882" v="13613"/>
          <ac:spMkLst>
            <pc:docMk/>
            <pc:sldMk cId="1772619926" sldId="302"/>
            <ac:spMk id="1079" creationId="{AC14D7B5-FB01-2A4C-7859-1A50E94AE01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13.114" v="13776"/>
          <ac:spMkLst>
            <pc:docMk/>
            <pc:sldMk cId="1772619926" sldId="302"/>
            <ac:spMk id="1080" creationId="{3237F04F-7960-A75C-F5D1-7F11BA58D3B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32.852" v="13937"/>
          <ac:spMkLst>
            <pc:docMk/>
            <pc:sldMk cId="1772619926" sldId="302"/>
            <ac:spMk id="1081" creationId="{A74260F1-853D-6891-1E1E-E7A45CAFB76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39.826" v="14098"/>
          <ac:spMkLst>
            <pc:docMk/>
            <pc:sldMk cId="1772619926" sldId="302"/>
            <ac:spMk id="1082" creationId="{E6B21D70-3216-A683-AE58-EC808DC710E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47.220" v="14259"/>
          <ac:spMkLst>
            <pc:docMk/>
            <pc:sldMk cId="1772619926" sldId="302"/>
            <ac:spMk id="1083" creationId="{B22F2C3A-A325-754B-D7B1-B04F5D13BEE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49.222" v="14420"/>
          <ac:spMkLst>
            <pc:docMk/>
            <pc:sldMk cId="1772619926" sldId="302"/>
            <ac:spMk id="1084" creationId="{63AC0FBA-B4D1-545A-B5B4-D61FF37DB81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51.513" v="14584"/>
          <ac:spMkLst>
            <pc:docMk/>
            <pc:sldMk cId="1772619926" sldId="302"/>
            <ac:spMk id="1085" creationId="{A369E99C-FBB4-3BDE-5AE9-C7173BCF8025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52.639" v="14745"/>
          <ac:spMkLst>
            <pc:docMk/>
            <pc:sldMk cId="1772619926" sldId="302"/>
            <ac:spMk id="1086" creationId="{ECB35B17-FD90-BECA-43A0-1AA5BC42061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14.402" v="14906"/>
          <ac:spMkLst>
            <pc:docMk/>
            <pc:sldMk cId="1772619926" sldId="302"/>
            <ac:spMk id="1087" creationId="{D41D2A1C-2D85-38F9-2C02-44FB15DFFBA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16.806" v="15067"/>
          <ac:spMkLst>
            <pc:docMk/>
            <pc:sldMk cId="1772619926" sldId="302"/>
            <ac:spMk id="1088" creationId="{BC874983-1FCF-4AB3-8D5D-C0E2470F982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23.834" v="15228"/>
          <ac:spMkLst>
            <pc:docMk/>
            <pc:sldMk cId="1772619926" sldId="302"/>
            <ac:spMk id="1089" creationId="{944EFC36-514F-FDB7-B596-B3F98D47E6D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34.620" v="15389"/>
          <ac:spMkLst>
            <pc:docMk/>
            <pc:sldMk cId="1772619926" sldId="302"/>
            <ac:spMk id="1090" creationId="{4D063CDB-3A99-179C-AC3E-CAA9CD2D5BD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38.067" v="15550"/>
          <ac:spMkLst>
            <pc:docMk/>
            <pc:sldMk cId="1772619926" sldId="302"/>
            <ac:spMk id="1091" creationId="{19860845-401D-CFFD-4258-C6F7D8AEDD1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40.604" v="15711"/>
          <ac:spMkLst>
            <pc:docMk/>
            <pc:sldMk cId="1772619926" sldId="302"/>
            <ac:spMk id="1092" creationId="{4D9DF1BB-96C9-5F6B-916B-D8356E9A432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42.687" v="15872"/>
          <ac:spMkLst>
            <pc:docMk/>
            <pc:sldMk cId="1772619926" sldId="302"/>
            <ac:spMk id="1093" creationId="{4011CD1D-D6BC-3E2E-7926-92EA4FE2976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44.602" v="16039"/>
          <ac:spMkLst>
            <pc:docMk/>
            <pc:sldMk cId="1772619926" sldId="302"/>
            <ac:spMk id="1094" creationId="{E1FB4D66-6EFB-B594-8878-F094BEDA521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03.994" v="16487"/>
          <ac:spMkLst>
            <pc:docMk/>
            <pc:sldMk cId="1772619926" sldId="302"/>
            <ac:spMk id="1095" creationId="{CCCF7939-80DD-EC1F-C5DC-CAC27EBFB54F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8:00:03.420" v="16392"/>
          <ac:spMkLst>
            <pc:docMk/>
            <pc:sldMk cId="1772619926" sldId="302"/>
            <ac:spMk id="1096" creationId="{742608BB-26EA-688B-EB02-830CEB5086F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11.677" v="16648"/>
          <ac:spMkLst>
            <pc:docMk/>
            <pc:sldMk cId="1772619926" sldId="302"/>
            <ac:spMk id="1097" creationId="{AAEEBB7A-C3C4-9113-023B-044F1F4592C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16.203" v="16811"/>
          <ac:spMkLst>
            <pc:docMk/>
            <pc:sldMk cId="1772619926" sldId="302"/>
            <ac:spMk id="1098" creationId="{4F1E700F-A0C3-68D3-FCB3-83FEEC61016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18.214" v="16976"/>
          <ac:spMkLst>
            <pc:docMk/>
            <pc:sldMk cId="1772619926" sldId="302"/>
            <ac:spMk id="1099" creationId="{6B2DDB01-DF54-AAF8-055C-DFF0B3E0CFD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23.111" v="17148"/>
          <ac:spMkLst>
            <pc:docMk/>
            <pc:sldMk cId="1772619926" sldId="302"/>
            <ac:spMk id="1100" creationId="{1C0C9A20-3551-84F1-4636-C9993C89404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24.941" v="17313"/>
          <ac:spMkLst>
            <pc:docMk/>
            <pc:sldMk cId="1772619926" sldId="302"/>
            <ac:spMk id="1101" creationId="{F0929C35-A871-EE46-9A58-82391CC9436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25.608" v="17474"/>
          <ac:spMkLst>
            <pc:docMk/>
            <pc:sldMk cId="1772619926" sldId="302"/>
            <ac:spMk id="1102" creationId="{7DAF2AAA-FC9E-7439-ADF9-8C4010F4E87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26.717" v="17637"/>
          <ac:spMkLst>
            <pc:docMk/>
            <pc:sldMk cId="1772619926" sldId="302"/>
            <ac:spMk id="1103" creationId="{BF34B94A-CC42-8BAF-5470-7CC920815BBE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29.422" v="17798"/>
          <ac:spMkLst>
            <pc:docMk/>
            <pc:sldMk cId="1772619926" sldId="302"/>
            <ac:spMk id="1104" creationId="{C470F028-21BB-48C4-4458-5C91FA03459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31.912" v="17959"/>
          <ac:spMkLst>
            <pc:docMk/>
            <pc:sldMk cId="1772619926" sldId="302"/>
            <ac:spMk id="1105" creationId="{4D43DE06-220E-9753-5B95-398E82B0173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35.422" v="18120"/>
          <ac:spMkLst>
            <pc:docMk/>
            <pc:sldMk cId="1772619926" sldId="302"/>
            <ac:spMk id="1106" creationId="{6543CCE2-71F1-4A2D-2809-7DCD92FFAF5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40.350" v="18281"/>
          <ac:spMkLst>
            <pc:docMk/>
            <pc:sldMk cId="1772619926" sldId="302"/>
            <ac:spMk id="1107" creationId="{984C2819-6152-AE44-0D28-78B0CD5C213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42.628" v="18442"/>
          <ac:spMkLst>
            <pc:docMk/>
            <pc:sldMk cId="1772619926" sldId="302"/>
            <ac:spMk id="1108" creationId="{09B24FC3-AAC3-446D-1D1D-EC1F3096A57E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55.527" v="18603"/>
          <ac:spMkLst>
            <pc:docMk/>
            <pc:sldMk cId="1772619926" sldId="302"/>
            <ac:spMk id="1109" creationId="{A44B8E28-9D44-3228-8A19-5B4B43CA7B8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56.713" v="18764"/>
          <ac:spMkLst>
            <pc:docMk/>
            <pc:sldMk cId="1772619926" sldId="302"/>
            <ac:spMk id="1110" creationId="{8F194467-B016-4DFD-907A-CAC19855981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1:01.712" v="18926"/>
          <ac:spMkLst>
            <pc:docMk/>
            <pc:sldMk cId="1772619926" sldId="302"/>
            <ac:spMk id="1111" creationId="{196EDC88-8ED3-AAB1-DC95-AA71F49E71E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1:16.805" v="19374"/>
          <ac:spMkLst>
            <pc:docMk/>
            <pc:sldMk cId="1772619926" sldId="302"/>
            <ac:spMk id="1112" creationId="{B3D9DE41-7692-9E05-4BCA-19F3A8FE2F21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8:01:16.217" v="19279"/>
          <ac:spMkLst>
            <pc:docMk/>
            <pc:sldMk cId="1772619926" sldId="302"/>
            <ac:spMk id="1113" creationId="{F18A8AF6-DD2E-C5B7-1F39-DC56EF19D25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1:19.974" v="19535"/>
          <ac:spMkLst>
            <pc:docMk/>
            <pc:sldMk cId="1772619926" sldId="302"/>
            <ac:spMk id="1114" creationId="{6EFDC7B8-C324-B3DF-BEC1-D9CF12465B6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1:50.283" v="19696"/>
          <ac:spMkLst>
            <pc:docMk/>
            <pc:sldMk cId="1772619926" sldId="302"/>
            <ac:spMk id="1115" creationId="{D7C837B1-55D1-614A-5299-91F319CB77B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03.004" v="19857"/>
          <ac:spMkLst>
            <pc:docMk/>
            <pc:sldMk cId="1772619926" sldId="302"/>
            <ac:spMk id="1116" creationId="{19DEDE70-115C-C9D2-F9B0-2C4500DD788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04.022" v="20018"/>
          <ac:spMkLst>
            <pc:docMk/>
            <pc:sldMk cId="1772619926" sldId="302"/>
            <ac:spMk id="1117" creationId="{76840B68-67DB-BDDF-4B65-C825132EA83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05.803" v="20179"/>
          <ac:spMkLst>
            <pc:docMk/>
            <pc:sldMk cId="1772619926" sldId="302"/>
            <ac:spMk id="1118" creationId="{15A7FE87-5C97-14AE-0294-3C958A5C79D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11.304" v="20340"/>
          <ac:spMkLst>
            <pc:docMk/>
            <pc:sldMk cId="1772619926" sldId="302"/>
            <ac:spMk id="1119" creationId="{880F2ADC-5A50-EA8B-3990-4AF3E4333EEE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15.707" v="20501"/>
          <ac:spMkLst>
            <pc:docMk/>
            <pc:sldMk cId="1772619926" sldId="302"/>
            <ac:spMk id="1120" creationId="{10B1A3E2-6D32-777F-AC6B-70B51CEBF50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18.006" v="20662"/>
          <ac:spMkLst>
            <pc:docMk/>
            <pc:sldMk cId="1772619926" sldId="302"/>
            <ac:spMk id="1121" creationId="{395B121B-F28E-5E19-1693-F76FA1A6640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21.035" v="20823"/>
          <ac:spMkLst>
            <pc:docMk/>
            <pc:sldMk cId="1772619926" sldId="302"/>
            <ac:spMk id="1122" creationId="{6E5AB2E3-01A2-FD42-C8AD-8DE89BCE067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29.021" v="20994"/>
          <ac:spMkLst>
            <pc:docMk/>
            <pc:sldMk cId="1772619926" sldId="302"/>
            <ac:spMk id="1123" creationId="{9A31CF99-4DD1-D2BD-938F-CF4D96A1D50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31.414" v="21157"/>
          <ac:spMkLst>
            <pc:docMk/>
            <pc:sldMk cId="1772619926" sldId="302"/>
            <ac:spMk id="1124" creationId="{9CF41ECE-719B-2C82-A6F8-B6DBFD0E22A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32.584" v="21319"/>
          <ac:spMkLst>
            <pc:docMk/>
            <pc:sldMk cId="1772619926" sldId="302"/>
            <ac:spMk id="1125" creationId="{6FDD33E5-36FA-2417-6137-A6DBAC27D18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34.028" v="21481"/>
          <ac:spMkLst>
            <pc:docMk/>
            <pc:sldMk cId="1772619926" sldId="302"/>
            <ac:spMk id="1126" creationId="{C6FEB5E3-8B68-C166-EEB6-3E8A4DB7ED1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37.264" v="21650"/>
          <ac:spMkLst>
            <pc:docMk/>
            <pc:sldMk cId="1772619926" sldId="302"/>
            <ac:spMk id="1127" creationId="{7085D030-D0FA-6706-16A7-F366AA80366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38.398" v="21813"/>
          <ac:spMkLst>
            <pc:docMk/>
            <pc:sldMk cId="1772619926" sldId="302"/>
            <ac:spMk id="1128" creationId="{3C0D8A55-B668-760F-E8AE-8A898D1A2AB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42.013" v="21980"/>
          <ac:spMkLst>
            <pc:docMk/>
            <pc:sldMk cId="1772619926" sldId="302"/>
            <ac:spMk id="1129" creationId="{45CE701F-148E-E9E3-C58B-F7961EA0D68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44.306" v="22141"/>
          <ac:spMkLst>
            <pc:docMk/>
            <pc:sldMk cId="1772619926" sldId="302"/>
            <ac:spMk id="1130" creationId="{BB8D815F-C716-E13E-9E75-5C84C08C727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47.337" v="22302"/>
          <ac:spMkLst>
            <pc:docMk/>
            <pc:sldMk cId="1772619926" sldId="302"/>
            <ac:spMk id="1131" creationId="{90DB4851-8B6E-03F5-CD06-344D3C34277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3:28.507" v="22750"/>
          <ac:spMkLst>
            <pc:docMk/>
            <pc:sldMk cId="1772619926" sldId="302"/>
            <ac:spMk id="1132" creationId="{680A90DF-B6B1-CFE7-7C85-B4754F0ADD69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8:03:27.874" v="22655"/>
          <ac:spMkLst>
            <pc:docMk/>
            <pc:sldMk cId="1772619926" sldId="302"/>
            <ac:spMk id="1133" creationId="{02FA3C87-0803-23F1-C466-B550A546154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3:42.402" v="23198"/>
          <ac:spMkLst>
            <pc:docMk/>
            <pc:sldMk cId="1772619926" sldId="302"/>
            <ac:spMk id="1134" creationId="{3000C0BE-B961-0C48-23B4-5E6F0A2D68A4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8:03:41.769" v="23103"/>
          <ac:spMkLst>
            <pc:docMk/>
            <pc:sldMk cId="1772619926" sldId="302"/>
            <ac:spMk id="1135" creationId="{B23C9684-B561-3860-8306-F12BD286A49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3:45.490" v="23646"/>
          <ac:spMkLst>
            <pc:docMk/>
            <pc:sldMk cId="1772619926" sldId="302"/>
            <ac:spMk id="1136" creationId="{83500424-6015-1087-3095-E2A5FF14000E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8:03:44.902" v="23551"/>
          <ac:spMkLst>
            <pc:docMk/>
            <pc:sldMk cId="1772619926" sldId="302"/>
            <ac:spMk id="1137" creationId="{C3D9F12E-FAE6-E0B1-3837-D27B38947B4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3:48.416" v="23807"/>
          <ac:spMkLst>
            <pc:docMk/>
            <pc:sldMk cId="1772619926" sldId="302"/>
            <ac:spMk id="1138" creationId="{8098C611-A55F-644E-FA18-AD3F34CC800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3:53.304" v="23968"/>
          <ac:spMkLst>
            <pc:docMk/>
            <pc:sldMk cId="1772619926" sldId="302"/>
            <ac:spMk id="1139" creationId="{2928EF70-9C01-4612-A266-E19B54FE9AA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4:02.336" v="24129"/>
          <ac:spMkLst>
            <pc:docMk/>
            <pc:sldMk cId="1772619926" sldId="302"/>
            <ac:spMk id="1140" creationId="{42DDC1F4-2835-86BC-70FB-1C861999DEF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4:06.317" v="24290"/>
          <ac:spMkLst>
            <pc:docMk/>
            <pc:sldMk cId="1772619926" sldId="302"/>
            <ac:spMk id="1141" creationId="{0BEF8805-F016-94FB-7DBB-CFDC0625660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4:52.434" v="24445"/>
          <ac:spMkLst>
            <pc:docMk/>
            <pc:sldMk cId="1772619926" sldId="302"/>
            <ac:spMk id="1142" creationId="{665279C2-5608-D54C-D139-0E0CAB194C02}"/>
          </ac:spMkLst>
        </pc:spChg>
        <pc:spChg chg="add mod replST">
          <ac:chgData name="Rosfadhila Bt Mohd (GTS/PD&amp;T)" userId="cd4c412f-a258-4cac-8c09-3cd1825a87b2" providerId="ADAL" clId="{F68632B3-F417-40E2-B8AA-43A53E19BD49}" dt="2023-04-14T08:04:52.434" v="24449"/>
          <ac:spMkLst>
            <pc:docMk/>
            <pc:sldMk cId="1772619926" sldId="302"/>
            <ac:spMk id="1143" creationId="{1D482B7C-126C-123A-279D-5054C756E948}"/>
          </ac:spMkLst>
        </pc:spChg>
        <pc:graphicFrameChg chg="del">
          <ac:chgData name="Rosfadhila Bt Mohd (GTS/PD&amp;T)" userId="cd4c412f-a258-4cac-8c09-3cd1825a87b2" providerId="ADAL" clId="{F68632B3-F417-40E2-B8AA-43A53E19BD49}" dt="2023-04-14T06:38:56.747" v="93" actId="478"/>
          <ac:graphicFrameMkLst>
            <pc:docMk/>
            <pc:sldMk cId="1772619926" sldId="302"/>
            <ac:graphicFrameMk id="45" creationId="{8A3F4686-EA6E-4F97-ADFA-E93CD800B0C6}"/>
          </ac:graphicFrameMkLst>
        </pc:graphicFrameChg>
        <pc:graphicFrameChg chg="del">
          <ac:chgData name="Rosfadhila Bt Mohd (GTS/PD&amp;T)" userId="cd4c412f-a258-4cac-8c09-3cd1825a87b2" providerId="ADAL" clId="{F68632B3-F417-40E2-B8AA-43A53E19BD49}" dt="2023-04-14T06:38:56.747" v="93" actId="478"/>
          <ac:graphicFrameMkLst>
            <pc:docMk/>
            <pc:sldMk cId="1772619926" sldId="302"/>
            <ac:graphicFrameMk id="1061" creationId="{A68CDF00-BEF8-8ECE-49EC-BEA33AA4E55B}"/>
          </ac:graphicFrameMkLst>
        </pc:graphicFrameChg>
        <pc:picChg chg="mod">
          <ac:chgData name="Rosfadhila Bt Mohd (GTS/PD&amp;T)" userId="cd4c412f-a258-4cac-8c09-3cd1825a87b2" providerId="ADAL" clId="{F68632B3-F417-40E2-B8AA-43A53E19BD49}" dt="2023-04-14T07:21:47.711" v="6725" actId="27614"/>
          <ac:picMkLst>
            <pc:docMk/>
            <pc:sldMk cId="1772619926" sldId="302"/>
            <ac:picMk id="57" creationId="{BF96A132-F405-AA4A-6E05-A830B5C1B806}"/>
          </ac:picMkLst>
        </pc:picChg>
        <pc:picChg chg="add del mod">
          <ac:chgData name="Rosfadhila Bt Mohd (GTS/PD&amp;T)" userId="cd4c412f-a258-4cac-8c09-3cd1825a87b2" providerId="ADAL" clId="{F68632B3-F417-40E2-B8AA-43A53E19BD49}" dt="2023-04-14T07:32:48.863" v="7759" actId="478"/>
          <ac:picMkLst>
            <pc:docMk/>
            <pc:sldMk cId="1772619926" sldId="302"/>
            <ac:picMk id="1026" creationId="{679555D5-7CD2-C2C9-9B04-CF7C3A416F5F}"/>
          </ac:picMkLst>
        </pc:picChg>
        <pc:picChg chg="mod">
          <ac:chgData name="Rosfadhila Bt Mohd (GTS/PD&amp;T)" userId="cd4c412f-a258-4cac-8c09-3cd1825a87b2" providerId="ADAL" clId="{F68632B3-F417-40E2-B8AA-43A53E19BD49}" dt="2023-04-14T07:21:47.711" v="6726" actId="962"/>
          <ac:picMkLst>
            <pc:docMk/>
            <pc:sldMk cId="1772619926" sldId="302"/>
            <ac:picMk id="1031" creationId="{18DDE5A5-C5F8-BE0C-DC80-BCB3062C61F5}"/>
          </ac:picMkLst>
        </pc:picChg>
      </pc:sldChg>
      <pc:sldChg chg="addSp delSp modSp add del mod modNotes">
        <pc:chgData name="Rosfadhila Bt Mohd (GTS/PD&amp;T)" userId="cd4c412f-a258-4cac-8c09-3cd1825a87b2" providerId="ADAL" clId="{F68632B3-F417-40E2-B8AA-43A53E19BD49}" dt="2023-04-14T07:07:54.330" v="2561" actId="47"/>
        <pc:sldMkLst>
          <pc:docMk/>
          <pc:sldMk cId="2302641507" sldId="303"/>
        </pc:sldMkLst>
        <pc:spChg chg="add del mod replST delST">
          <ac:chgData name="Rosfadhila Bt Mohd (GTS/PD&amp;T)" userId="cd4c412f-a258-4cac-8c09-3cd1825a87b2" providerId="ADAL" clId="{F68632B3-F417-40E2-B8AA-43A53E19BD49}" dt="2023-04-14T07:00:04.831" v="2526"/>
          <ac:spMkLst>
            <pc:docMk/>
            <pc:sldMk cId="2302641507" sldId="303"/>
            <ac:spMk id="2" creationId="{8D156050-E241-4A38-B53B-8BF168114A3B}"/>
          </ac:spMkLst>
        </pc:spChg>
        <pc:spChg chg="add mod replST">
          <ac:chgData name="Rosfadhila Bt Mohd (GTS/PD&amp;T)" userId="cd4c412f-a258-4cac-8c09-3cd1825a87b2" providerId="ADAL" clId="{F68632B3-F417-40E2-B8AA-43A53E19BD49}" dt="2023-04-14T07:00:04.834" v="2530"/>
          <ac:spMkLst>
            <pc:docMk/>
            <pc:sldMk cId="2302641507" sldId="303"/>
            <ac:spMk id="3" creationId="{D5BE81D2-8AA6-0B25-AC1B-B390ACC939F4}"/>
          </ac:spMkLst>
        </pc:spChg>
        <pc:spChg chg="del mod delST">
          <ac:chgData name="Rosfadhila Bt Mohd (GTS/PD&amp;T)" userId="cd4c412f-a258-4cac-8c09-3cd1825a87b2" providerId="ADAL" clId="{F68632B3-F417-40E2-B8AA-43A53E19BD49}" dt="2023-04-14T07:00:04.240" v="2466"/>
          <ac:spMkLst>
            <pc:docMk/>
            <pc:sldMk cId="2302641507" sldId="303"/>
            <ac:spMk id="28" creationId="{42F34556-3F06-9A86-D8DA-6B967497AD0C}"/>
          </ac:spMkLst>
        </pc:spChg>
      </pc:sldChg>
      <pc:sldChg chg="addSp delSp modSp add del mod setBg delDesignElem modNotes">
        <pc:chgData name="Rosfadhila Bt Mohd (GTS/PD&amp;T)" userId="cd4c412f-a258-4cac-8c09-3cd1825a87b2" providerId="ADAL" clId="{F68632B3-F417-40E2-B8AA-43A53E19BD49}" dt="2023-04-14T08:05:00.414" v="24833" actId="47"/>
        <pc:sldMkLst>
          <pc:docMk/>
          <pc:sldMk cId="3727175719" sldId="303"/>
        </pc:sldMkLst>
        <pc:spChg chg="add del mod replST delST">
          <ac:chgData name="Rosfadhila Bt Mohd (GTS/PD&amp;T)" userId="cd4c412f-a258-4cac-8c09-3cd1825a87b2" providerId="ADAL" clId="{F68632B3-F417-40E2-B8AA-43A53E19BD49}" dt="2023-04-14T07:25:14.114" v="7128"/>
          <ac:spMkLst>
            <pc:docMk/>
            <pc:sldMk cId="3727175719" sldId="303"/>
            <ac:spMk id="2" creationId="{87E0B401-02B1-CEDB-8DA9-82E834FA3C4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28:22.354" v="7219"/>
          <ac:spMkLst>
            <pc:docMk/>
            <pc:sldMk cId="3727175719" sldId="303"/>
            <ac:spMk id="3" creationId="{DEFDAF3B-A3F6-93B7-6FBF-C4F2EEEBC6F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32:27.873" v="7310"/>
          <ac:spMkLst>
            <pc:docMk/>
            <pc:sldMk cId="3727175719" sldId="303"/>
            <ac:spMk id="4" creationId="{3E081225-85C6-A2F8-3E0D-B623B744880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32:34.386" v="7401"/>
          <ac:spMkLst>
            <pc:docMk/>
            <pc:sldMk cId="3727175719" sldId="303"/>
            <ac:spMk id="5" creationId="{FAFDE02A-C99A-A550-931C-6982E9537C4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32:37.873" v="7492"/>
          <ac:spMkLst>
            <pc:docMk/>
            <pc:sldMk cId="3727175719" sldId="303"/>
            <ac:spMk id="6" creationId="{08314516-AFDA-79DC-2EE0-19942E07966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32:48.041" v="7744"/>
          <ac:spMkLst>
            <pc:docMk/>
            <pc:sldMk cId="3727175719" sldId="303"/>
            <ac:spMk id="7" creationId="{951ABD61-6530-BA65-BDC7-FC3DE1BC30EA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32:47.410" v="7611"/>
          <ac:spMkLst>
            <pc:docMk/>
            <pc:sldMk cId="3727175719" sldId="303"/>
            <ac:spMk id="8" creationId="{CCAF7D46-07E7-AEE7-27CC-A585D51340E5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32:49.465" v="7835"/>
          <ac:spMkLst>
            <pc:docMk/>
            <pc:sldMk cId="3727175719" sldId="303"/>
            <ac:spMk id="9" creationId="{EE8D8216-DD2A-5F13-A0EC-49606461B87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1:39.681" v="7926"/>
          <ac:spMkLst>
            <pc:docMk/>
            <pc:sldMk cId="3727175719" sldId="303"/>
            <ac:spMk id="10" creationId="{8965B708-0533-D969-80B0-390042EE217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1:47.112" v="8017"/>
          <ac:spMkLst>
            <pc:docMk/>
            <pc:sldMk cId="3727175719" sldId="303"/>
            <ac:spMk id="11" creationId="{AE00193E-0977-C747-9EDD-AECA156ADDB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1:49.262" v="8117"/>
          <ac:spMkLst>
            <pc:docMk/>
            <pc:sldMk cId="3727175719" sldId="303"/>
            <ac:spMk id="13" creationId="{A1335026-603B-ECF2-F55A-4321A81CEF4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1:50.438" v="8210"/>
          <ac:spMkLst>
            <pc:docMk/>
            <pc:sldMk cId="3727175719" sldId="303"/>
            <ac:spMk id="14" creationId="{BE416055-58FC-55AA-9EA6-E2C330FCCD9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1:54.184" v="8301"/>
          <ac:spMkLst>
            <pc:docMk/>
            <pc:sldMk cId="3727175719" sldId="303"/>
            <ac:spMk id="15" creationId="{271242F7-0ECA-9122-859F-6D3D11CD0DF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1:55.717" v="8400"/>
          <ac:spMkLst>
            <pc:docMk/>
            <pc:sldMk cId="3727175719" sldId="303"/>
            <ac:spMk id="16" creationId="{8EE1345C-892A-523B-5A21-405B6F90B06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1:56.609" v="8491"/>
          <ac:spMkLst>
            <pc:docMk/>
            <pc:sldMk cId="3727175719" sldId="303"/>
            <ac:spMk id="17" creationId="{6BF07596-105D-300D-7356-7521F189B6D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2:01.420" v="8600"/>
          <ac:spMkLst>
            <pc:docMk/>
            <pc:sldMk cId="3727175719" sldId="303"/>
            <ac:spMk id="18" creationId="{F6E5BD61-1F90-11F3-D7B2-ADCD797DFCF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2:17.550" v="8691"/>
          <ac:spMkLst>
            <pc:docMk/>
            <pc:sldMk cId="3727175719" sldId="303"/>
            <ac:spMk id="19" creationId="{086D9350-3B40-B632-985B-F9101F3AD3D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2:18.556" v="8782"/>
          <ac:spMkLst>
            <pc:docMk/>
            <pc:sldMk cId="3727175719" sldId="303"/>
            <ac:spMk id="20" creationId="{92BB43F9-997A-CFEB-83AF-50E05309E4E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3:30.435" v="8928"/>
          <ac:spMkLst>
            <pc:docMk/>
            <pc:sldMk cId="3727175719" sldId="303"/>
            <ac:spMk id="21" creationId="{3B78F778-2132-4930-5783-89C103D7578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3:32.185" v="9049"/>
          <ac:spMkLst>
            <pc:docMk/>
            <pc:sldMk cId="3727175719" sldId="303"/>
            <ac:spMk id="22" creationId="{1FBCCAE3-9217-1479-A9DC-96F4EBC4FB2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3:35.394" v="9170"/>
          <ac:spMkLst>
            <pc:docMk/>
            <pc:sldMk cId="3727175719" sldId="303"/>
            <ac:spMk id="24" creationId="{67284D0C-74F9-F0EB-EEEE-150F393F317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3:39.537" v="9291"/>
          <ac:spMkLst>
            <pc:docMk/>
            <pc:sldMk cId="3727175719" sldId="303"/>
            <ac:spMk id="25" creationId="{783C30B6-D008-623F-54F7-1FDA60A52FEE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3:47.444" v="9412"/>
          <ac:spMkLst>
            <pc:docMk/>
            <pc:sldMk cId="3727175719" sldId="303"/>
            <ac:spMk id="26" creationId="{655E656C-8103-58D4-065A-29E7A6B97FE5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3:49.872" v="9533"/>
          <ac:spMkLst>
            <pc:docMk/>
            <pc:sldMk cId="3727175719" sldId="303"/>
            <ac:spMk id="27" creationId="{FAFB51EB-CACC-FC38-487F-26510ED2905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4:01.027" v="10709"/>
          <ac:spMkLst>
            <pc:docMk/>
            <pc:sldMk cId="3727175719" sldId="303"/>
            <ac:spMk id="28" creationId="{F15DCD3B-6CD8-3C6C-A885-C7FB3047FC63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53:55.649" v="9681"/>
          <ac:spMkLst>
            <pc:docMk/>
            <pc:sldMk cId="3727175719" sldId="303"/>
            <ac:spMk id="29" creationId="{5FADABEF-A485-7B65-7AB5-33A189BFBE9B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53:57.345" v="9892"/>
          <ac:spMkLst>
            <pc:docMk/>
            <pc:sldMk cId="3727175719" sldId="303"/>
            <ac:spMk id="30" creationId="{2BD2A2E3-5C44-CE02-BB6B-E98B72CAFB6F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53:58.342" v="10103"/>
          <ac:spMkLst>
            <pc:docMk/>
            <pc:sldMk cId="3727175719" sldId="303"/>
            <ac:spMk id="31" creationId="{CDBB3A15-DEE2-4ED1-CD6F-7CA0014A495E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53:59.488" v="10314"/>
          <ac:spMkLst>
            <pc:docMk/>
            <pc:sldMk cId="3727175719" sldId="303"/>
            <ac:spMk id="32" creationId="{973E9D6D-32B2-F779-8262-E6C0789EA049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54:00.374" v="10525"/>
          <ac:spMkLst>
            <pc:docMk/>
            <pc:sldMk cId="3727175719" sldId="303"/>
            <ac:spMk id="33" creationId="{D578EE31-D59B-D9D8-D43D-BC3ED677C92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4:06.775" v="10857"/>
          <ac:spMkLst>
            <pc:docMk/>
            <pc:sldMk cId="3727175719" sldId="303"/>
            <ac:spMk id="34" creationId="{B537C376-8416-3F98-B344-D7DE81BA2D5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4:09.974" v="10998"/>
          <ac:spMkLst>
            <pc:docMk/>
            <pc:sldMk cId="3727175719" sldId="303"/>
            <ac:spMk id="35" creationId="{04A5FDAE-CE41-6033-7FAF-EEC7851D7AC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4:12.761" v="11139"/>
          <ac:spMkLst>
            <pc:docMk/>
            <pc:sldMk cId="3727175719" sldId="303"/>
            <ac:spMk id="36" creationId="{04B2409B-8A1B-0170-7A37-98FE438F4A0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4:15.574" v="11280"/>
          <ac:spMkLst>
            <pc:docMk/>
            <pc:sldMk cId="3727175719" sldId="303"/>
            <ac:spMk id="37" creationId="{575A83C8-E740-64C1-CC35-3AF086F5EE7E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5:45.715" v="11421"/>
          <ac:spMkLst>
            <pc:docMk/>
            <pc:sldMk cId="3727175719" sldId="303"/>
            <ac:spMk id="38" creationId="{CC6AD59F-C6F7-C49A-10AF-E5E68A20F7B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5:49.750" v="11562"/>
          <ac:spMkLst>
            <pc:docMk/>
            <pc:sldMk cId="3727175719" sldId="303"/>
            <ac:spMk id="39" creationId="{BCA31EC2-651F-78E6-70AA-3FB8DA48D54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5:50.761" v="11703"/>
          <ac:spMkLst>
            <pc:docMk/>
            <pc:sldMk cId="3727175719" sldId="303"/>
            <ac:spMk id="40" creationId="{984666A6-0896-E733-0B7E-862423F5121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5:51.879" v="11844"/>
          <ac:spMkLst>
            <pc:docMk/>
            <pc:sldMk cId="3727175719" sldId="303"/>
            <ac:spMk id="41" creationId="{F9F83D6A-5979-029C-43B5-7F5655D3002E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5:54.094" v="11985"/>
          <ac:spMkLst>
            <pc:docMk/>
            <pc:sldMk cId="3727175719" sldId="303"/>
            <ac:spMk id="42" creationId="{E30A1C19-BE31-871A-675C-BC604058D27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5:59.389" v="12128"/>
          <ac:spMkLst>
            <pc:docMk/>
            <pc:sldMk cId="3727175719" sldId="303"/>
            <ac:spMk id="43" creationId="{66C3B118-F7B7-4A8F-70D9-5038CD5A1E65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6:04.408" v="12269"/>
          <ac:spMkLst>
            <pc:docMk/>
            <pc:sldMk cId="3727175719" sldId="303"/>
            <ac:spMk id="44" creationId="{EEE934E2-89CA-8420-CF24-6AAA790F100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17.268" v="12410"/>
          <ac:spMkLst>
            <pc:docMk/>
            <pc:sldMk cId="3727175719" sldId="303"/>
            <ac:spMk id="45" creationId="{0B376D93-A61B-1331-8595-03B165D75C1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18.083" v="12551"/>
          <ac:spMkLst>
            <pc:docMk/>
            <pc:sldMk cId="3727175719" sldId="303"/>
            <ac:spMk id="46" creationId="{FB6C1C17-C86F-C374-9928-CF201C7116C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18.990" v="12692"/>
          <ac:spMkLst>
            <pc:docMk/>
            <pc:sldMk cId="3727175719" sldId="303"/>
            <ac:spMk id="47" creationId="{DD608B3A-C47B-DF4F-75EF-242DBDB9DEDE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22.165" v="12833"/>
          <ac:spMkLst>
            <pc:docMk/>
            <pc:sldMk cId="3727175719" sldId="303"/>
            <ac:spMk id="48" creationId="{A9D4FB74-5B27-0E90-E2B1-61BA991CA4C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24.729" v="12974"/>
          <ac:spMkLst>
            <pc:docMk/>
            <pc:sldMk cId="3727175719" sldId="303"/>
            <ac:spMk id="49" creationId="{B94C4BDE-CD68-7D23-5769-0228E5E0706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37.011" v="13115"/>
          <ac:spMkLst>
            <pc:docMk/>
            <pc:sldMk cId="3727175719" sldId="303"/>
            <ac:spMk id="50" creationId="{DEADEB8C-499B-8694-3687-DAD060F1189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41.319" v="13256"/>
          <ac:spMkLst>
            <pc:docMk/>
            <pc:sldMk cId="3727175719" sldId="303"/>
            <ac:spMk id="51" creationId="{C66C933C-101B-97B3-746E-94AE6561949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45.409" v="13397"/>
          <ac:spMkLst>
            <pc:docMk/>
            <pc:sldMk cId="3727175719" sldId="303"/>
            <ac:spMk id="52" creationId="{CD79A218-5BB7-F02C-0B57-4F17BF67766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55.120" v="13538"/>
          <ac:spMkLst>
            <pc:docMk/>
            <pc:sldMk cId="3727175719" sldId="303"/>
            <ac:spMk id="53" creationId="{5548B964-81CE-BA3C-F8B0-B133F9AE92C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07.934" v="13706"/>
          <ac:spMkLst>
            <pc:docMk/>
            <pc:sldMk cId="3727175719" sldId="303"/>
            <ac:spMk id="54" creationId="{9B9B3848-D37E-5E82-7A81-53E2CE373FF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13.146" v="13866"/>
          <ac:spMkLst>
            <pc:docMk/>
            <pc:sldMk cId="3727175719" sldId="303"/>
            <ac:spMk id="55" creationId="{1F503571-BE85-4658-6E7C-E67F864FC27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32.899" v="14027"/>
          <ac:spMkLst>
            <pc:docMk/>
            <pc:sldMk cId="3727175719" sldId="303"/>
            <ac:spMk id="56" creationId="{AEC2853A-CE00-CF8A-D3E5-508B93B45CD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39.889" v="14188"/>
          <ac:spMkLst>
            <pc:docMk/>
            <pc:sldMk cId="3727175719" sldId="303"/>
            <ac:spMk id="58" creationId="{FE10488E-2C89-D467-8C40-382002A4591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47.271" v="14349"/>
          <ac:spMkLst>
            <pc:docMk/>
            <pc:sldMk cId="3727175719" sldId="303"/>
            <ac:spMk id="59" creationId="{CA7CB3D5-31ED-7F16-0AA2-B94E493D527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49.267" v="14510"/>
          <ac:spMkLst>
            <pc:docMk/>
            <pc:sldMk cId="3727175719" sldId="303"/>
            <ac:spMk id="60" creationId="{CED6E3AD-ADCD-7A32-D1D4-EAAD8DC47DB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51.552" v="14674"/>
          <ac:spMkLst>
            <pc:docMk/>
            <pc:sldMk cId="3727175719" sldId="303"/>
            <ac:spMk id="61" creationId="{2B7960B3-8F13-EE24-FDDE-CDE3BE08928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52.685" v="14835"/>
          <ac:spMkLst>
            <pc:docMk/>
            <pc:sldMk cId="3727175719" sldId="303"/>
            <ac:spMk id="62" creationId="{9412AF7D-7AF3-69EB-F42C-8D2F2A2738B8}"/>
          </ac:spMkLst>
        </pc:spChg>
        <pc:spChg chg="del mod delST">
          <ac:chgData name="Rosfadhila Bt Mohd (GTS/PD&amp;T)" userId="cd4c412f-a258-4cac-8c09-3cd1825a87b2" providerId="ADAL" clId="{F68632B3-F417-40E2-B8AA-43A53E19BD49}" dt="2023-04-14T07:25:13.416" v="7048"/>
          <ac:spMkLst>
            <pc:docMk/>
            <pc:sldMk cId="3727175719" sldId="303"/>
            <ac:spMk id="63" creationId="{79B452A5-56BB-7839-B967-205CEFF4E40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14.452" v="14996"/>
          <ac:spMkLst>
            <pc:docMk/>
            <pc:sldMk cId="3727175719" sldId="303"/>
            <ac:spMk id="1024" creationId="{2CC34841-7C34-8188-080B-FC9F916ACC1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16.853" v="15157"/>
          <ac:spMkLst>
            <pc:docMk/>
            <pc:sldMk cId="3727175719" sldId="303"/>
            <ac:spMk id="1025" creationId="{541380BC-B33C-FBD5-138F-5477430BAE0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23.875" v="15318"/>
          <ac:spMkLst>
            <pc:docMk/>
            <pc:sldMk cId="3727175719" sldId="303"/>
            <ac:spMk id="1026" creationId="{2BEE3D86-0DB9-3274-67B0-FACE8431E0B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34.652" v="15479"/>
          <ac:spMkLst>
            <pc:docMk/>
            <pc:sldMk cId="3727175719" sldId="303"/>
            <ac:spMk id="1027" creationId="{A203E35E-3B29-1B88-C42E-16CA1F71E19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38.103" v="15640"/>
          <ac:spMkLst>
            <pc:docMk/>
            <pc:sldMk cId="3727175719" sldId="303"/>
            <ac:spMk id="1028" creationId="{B8C60806-A811-F1BF-F4D3-DAE67314436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40.636" v="15801"/>
          <ac:spMkLst>
            <pc:docMk/>
            <pc:sldMk cId="3727175719" sldId="303"/>
            <ac:spMk id="1029" creationId="{B79D5158-2798-0275-0379-8786FD143F8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42.723" v="15962"/>
          <ac:spMkLst>
            <pc:docMk/>
            <pc:sldMk cId="3727175719" sldId="303"/>
            <ac:spMk id="1030" creationId="{730C74A3-31A9-B54B-8698-1230D79C7EE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44.651" v="16129"/>
          <ac:spMkLst>
            <pc:docMk/>
            <pc:sldMk cId="3727175719" sldId="303"/>
            <ac:spMk id="1032" creationId="{E4452049-B2DA-8B55-AEF8-5D1707D11DC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04.041" v="16577"/>
          <ac:spMkLst>
            <pc:docMk/>
            <pc:sldMk cId="3727175719" sldId="303"/>
            <ac:spMk id="1033" creationId="{72F6458A-5200-F357-AE09-3537F85AA8C8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8:00:03.386" v="16317"/>
          <ac:spMkLst>
            <pc:docMk/>
            <pc:sldMk cId="3727175719" sldId="303"/>
            <ac:spMk id="1034" creationId="{485CABCE-7FD8-66E4-BD4D-161C70DB3EC5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11.715" v="16738"/>
          <ac:spMkLst>
            <pc:docMk/>
            <pc:sldMk cId="3727175719" sldId="303"/>
            <ac:spMk id="1035" creationId="{3C25B4DF-5286-CFCF-01DB-E51003BA8BED}"/>
          </ac:spMkLst>
        </pc:spChg>
        <pc:spChg chg="del">
          <ac:chgData name="Rosfadhila Bt Mohd (GTS/PD&amp;T)" userId="cd4c412f-a258-4cac-8c09-3cd1825a87b2" providerId="ADAL" clId="{F68632B3-F417-40E2-B8AA-43A53E19BD49}" dt="2023-04-14T07:25:13.411" v="7042"/>
          <ac:spMkLst>
            <pc:docMk/>
            <pc:sldMk cId="3727175719" sldId="303"/>
            <ac:spMk id="1036" creationId="{AB8C311F-7253-4AED-9701-7FC0708C41C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16.248" v="16901"/>
          <ac:spMkLst>
            <pc:docMk/>
            <pc:sldMk cId="3727175719" sldId="303"/>
            <ac:spMk id="1037" creationId="{1F18F06D-D828-2163-0AA4-962D0DF520E5}"/>
          </ac:spMkLst>
        </pc:spChg>
        <pc:spChg chg="del">
          <ac:chgData name="Rosfadhila Bt Mohd (GTS/PD&amp;T)" userId="cd4c412f-a258-4cac-8c09-3cd1825a87b2" providerId="ADAL" clId="{F68632B3-F417-40E2-B8AA-43A53E19BD49}" dt="2023-04-14T07:25:13.411" v="7042"/>
          <ac:spMkLst>
            <pc:docMk/>
            <pc:sldMk cId="3727175719" sldId="303"/>
            <ac:spMk id="1038" creationId="{E2384209-CB15-4CDF-9D31-C44FD9A3F20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18.273" v="17066"/>
          <ac:spMkLst>
            <pc:docMk/>
            <pc:sldMk cId="3727175719" sldId="303"/>
            <ac:spMk id="1039" creationId="{235C38F1-9552-F3D3-2290-1E92B313D77C}"/>
          </ac:spMkLst>
        </pc:spChg>
        <pc:spChg chg="del">
          <ac:chgData name="Rosfadhila Bt Mohd (GTS/PD&amp;T)" userId="cd4c412f-a258-4cac-8c09-3cd1825a87b2" providerId="ADAL" clId="{F68632B3-F417-40E2-B8AA-43A53E19BD49}" dt="2023-04-14T07:25:13.411" v="7042"/>
          <ac:spMkLst>
            <pc:docMk/>
            <pc:sldMk cId="3727175719" sldId="303"/>
            <ac:spMk id="1040" creationId="{2633B3B5-CC90-43F0-8714-D31D1F3F020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23.139" v="17238"/>
          <ac:spMkLst>
            <pc:docMk/>
            <pc:sldMk cId="3727175719" sldId="303"/>
            <ac:spMk id="1041" creationId="{062F1A53-C6E8-394B-CF0B-8CAC21355589}"/>
          </ac:spMkLst>
        </pc:spChg>
        <pc:spChg chg="del">
          <ac:chgData name="Rosfadhila Bt Mohd (GTS/PD&amp;T)" userId="cd4c412f-a258-4cac-8c09-3cd1825a87b2" providerId="ADAL" clId="{F68632B3-F417-40E2-B8AA-43A53E19BD49}" dt="2023-04-14T07:25:13.411" v="7042"/>
          <ac:spMkLst>
            <pc:docMk/>
            <pc:sldMk cId="3727175719" sldId="303"/>
            <ac:spMk id="1042" creationId="{A8D57A06-A426-446D-B02C-A2DC6B62E45E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24.985" v="17403"/>
          <ac:spMkLst>
            <pc:docMk/>
            <pc:sldMk cId="3727175719" sldId="303"/>
            <ac:spMk id="1043" creationId="{88641758-7167-1F88-57EE-562E277ED34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25.658" v="17564"/>
          <ac:spMkLst>
            <pc:docMk/>
            <pc:sldMk cId="3727175719" sldId="303"/>
            <ac:spMk id="1044" creationId="{BD48FB79-BC7D-8D6A-D3C2-A7CC6F78B19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26.754" v="17727"/>
          <ac:spMkLst>
            <pc:docMk/>
            <pc:sldMk cId="3727175719" sldId="303"/>
            <ac:spMk id="1045" creationId="{40E766D5-2688-3851-9263-C11DECC41DB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29.470" v="17888"/>
          <ac:spMkLst>
            <pc:docMk/>
            <pc:sldMk cId="3727175719" sldId="303"/>
            <ac:spMk id="1046" creationId="{8C3BFC92-38A4-AD37-ECF8-64EFEE52F56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31.955" v="18049"/>
          <ac:spMkLst>
            <pc:docMk/>
            <pc:sldMk cId="3727175719" sldId="303"/>
            <ac:spMk id="1047" creationId="{1A3B29A7-AE64-AD9E-B1B8-41B374E98E5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35.473" v="18210"/>
          <ac:spMkLst>
            <pc:docMk/>
            <pc:sldMk cId="3727175719" sldId="303"/>
            <ac:spMk id="1048" creationId="{6FDAF77D-E9F3-057D-CD23-B95FC0DE7A3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40.395" v="18371"/>
          <ac:spMkLst>
            <pc:docMk/>
            <pc:sldMk cId="3727175719" sldId="303"/>
            <ac:spMk id="1049" creationId="{2D7AA06A-67DD-D77A-3473-EF63905CE03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42.675" v="18532"/>
          <ac:spMkLst>
            <pc:docMk/>
            <pc:sldMk cId="3727175719" sldId="303"/>
            <ac:spMk id="1050" creationId="{97DB8533-5089-39ED-8BD4-6A04C3EDC56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55.578" v="18693"/>
          <ac:spMkLst>
            <pc:docMk/>
            <pc:sldMk cId="3727175719" sldId="303"/>
            <ac:spMk id="1051" creationId="{D6469729-A367-2A0F-F557-FDBC02C4009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56.747" v="18854"/>
          <ac:spMkLst>
            <pc:docMk/>
            <pc:sldMk cId="3727175719" sldId="303"/>
            <ac:spMk id="1052" creationId="{3B6F22CD-1A36-8CEE-BF6A-9D20833A835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1:01.755" v="19016"/>
          <ac:spMkLst>
            <pc:docMk/>
            <pc:sldMk cId="3727175719" sldId="303"/>
            <ac:spMk id="1053" creationId="{0ED2762F-DECB-7AA6-5846-0D45F2E99F6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1:16.875" v="19464"/>
          <ac:spMkLst>
            <pc:docMk/>
            <pc:sldMk cId="3727175719" sldId="303"/>
            <ac:spMk id="1054" creationId="{02DABC41-B3BD-C07A-71FA-D91166954C46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8:01:16.196" v="19204"/>
          <ac:spMkLst>
            <pc:docMk/>
            <pc:sldMk cId="3727175719" sldId="303"/>
            <ac:spMk id="1055" creationId="{478F123A-3700-9C28-5745-DF7038F6C2E5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1:20.008" v="19625"/>
          <ac:spMkLst>
            <pc:docMk/>
            <pc:sldMk cId="3727175719" sldId="303"/>
            <ac:spMk id="1056" creationId="{E4099AC9-134D-B35B-2083-AFE11F3A96D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1:50.333" v="19786"/>
          <ac:spMkLst>
            <pc:docMk/>
            <pc:sldMk cId="3727175719" sldId="303"/>
            <ac:spMk id="1057" creationId="{6F369AE2-AD1A-F414-749B-99541C1004E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03.051" v="19947"/>
          <ac:spMkLst>
            <pc:docMk/>
            <pc:sldMk cId="3727175719" sldId="303"/>
            <ac:spMk id="1058" creationId="{3F2126CF-29B4-706B-B07F-D4C42CCA11B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04.073" v="20108"/>
          <ac:spMkLst>
            <pc:docMk/>
            <pc:sldMk cId="3727175719" sldId="303"/>
            <ac:spMk id="1059" creationId="{08A2B09B-468C-609C-9604-415692A3B38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05.851" v="20269"/>
          <ac:spMkLst>
            <pc:docMk/>
            <pc:sldMk cId="3727175719" sldId="303"/>
            <ac:spMk id="1060" creationId="{B44CD83B-DC7D-92BE-986C-1AACFE15872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11.348" v="20430"/>
          <ac:spMkLst>
            <pc:docMk/>
            <pc:sldMk cId="3727175719" sldId="303"/>
            <ac:spMk id="1061" creationId="{F02A6650-D1AD-7A3E-368F-20078CDE67A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15.739" v="20591"/>
          <ac:spMkLst>
            <pc:docMk/>
            <pc:sldMk cId="3727175719" sldId="303"/>
            <ac:spMk id="1062" creationId="{F9127832-6DA5-7ABF-CA37-CDFF24B1ADE5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18.048" v="20752"/>
          <ac:spMkLst>
            <pc:docMk/>
            <pc:sldMk cId="3727175719" sldId="303"/>
            <ac:spMk id="1063" creationId="{BB50B65E-E2D5-47BF-D227-D4762C2C25D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21.118" v="20913"/>
          <ac:spMkLst>
            <pc:docMk/>
            <pc:sldMk cId="3727175719" sldId="303"/>
            <ac:spMk id="1064" creationId="{BD4687DA-4FEC-348C-3E21-65403E2BE11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29.112" v="21084"/>
          <ac:spMkLst>
            <pc:docMk/>
            <pc:sldMk cId="3727175719" sldId="303"/>
            <ac:spMk id="1065" creationId="{CAF69E8B-AE83-D5C9-FB50-947D24D1FBB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31.457" v="21247"/>
          <ac:spMkLst>
            <pc:docMk/>
            <pc:sldMk cId="3727175719" sldId="303"/>
            <ac:spMk id="1066" creationId="{4EE42A8C-64DE-DD21-159A-594DA433DF6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32.627" v="21409"/>
          <ac:spMkLst>
            <pc:docMk/>
            <pc:sldMk cId="3727175719" sldId="303"/>
            <ac:spMk id="1067" creationId="{06EEDB9D-F928-5170-771D-A14A1789A7E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34.116" v="21571"/>
          <ac:spMkLst>
            <pc:docMk/>
            <pc:sldMk cId="3727175719" sldId="303"/>
            <ac:spMk id="1068" creationId="{F8BD28DC-57D8-7E01-5A1B-D25A4103E86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37.308" v="21740"/>
          <ac:spMkLst>
            <pc:docMk/>
            <pc:sldMk cId="3727175719" sldId="303"/>
            <ac:spMk id="1069" creationId="{7CD82F92-BFF7-02EE-432F-60CAFDDD7AC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38.459" v="21903"/>
          <ac:spMkLst>
            <pc:docMk/>
            <pc:sldMk cId="3727175719" sldId="303"/>
            <ac:spMk id="1070" creationId="{AD76AEC9-CE20-6196-746F-1BD3A63B187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42.066" v="22070"/>
          <ac:spMkLst>
            <pc:docMk/>
            <pc:sldMk cId="3727175719" sldId="303"/>
            <ac:spMk id="1071" creationId="{C4B1D2C8-8D17-B41A-0CE6-F39F1EF0378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44.354" v="22231"/>
          <ac:spMkLst>
            <pc:docMk/>
            <pc:sldMk cId="3727175719" sldId="303"/>
            <ac:spMk id="1072" creationId="{8318AE72-2362-1AD4-BC55-603AEC66953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47.390" v="22392"/>
          <ac:spMkLst>
            <pc:docMk/>
            <pc:sldMk cId="3727175719" sldId="303"/>
            <ac:spMk id="1073" creationId="{35D4688C-3E03-7B90-ECC8-73A9CB1DABE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3:28.560" v="22840"/>
          <ac:spMkLst>
            <pc:docMk/>
            <pc:sldMk cId="3727175719" sldId="303"/>
            <ac:spMk id="1074" creationId="{C0017E0F-6485-198B-75D4-D42B3ACA6FB2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8:03:27.862" v="22580"/>
          <ac:spMkLst>
            <pc:docMk/>
            <pc:sldMk cId="3727175719" sldId="303"/>
            <ac:spMk id="1075" creationId="{FA50626E-46DB-5A8D-B603-A7D1F37ABF2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3:42.451" v="23288"/>
          <ac:spMkLst>
            <pc:docMk/>
            <pc:sldMk cId="3727175719" sldId="303"/>
            <ac:spMk id="1076" creationId="{CEFC98A3-BE21-ED89-06AA-9B62B88ECEC1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8:03:41.750" v="23028"/>
          <ac:spMkLst>
            <pc:docMk/>
            <pc:sldMk cId="3727175719" sldId="303"/>
            <ac:spMk id="1077" creationId="{B313284A-5620-C882-36EB-432111AABA1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3:45.541" v="23736"/>
          <ac:spMkLst>
            <pc:docMk/>
            <pc:sldMk cId="3727175719" sldId="303"/>
            <ac:spMk id="1078" creationId="{531C89FD-D6E5-841B-597D-8E48AF6CD6C8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8:03:44.883" v="23476"/>
          <ac:spMkLst>
            <pc:docMk/>
            <pc:sldMk cId="3727175719" sldId="303"/>
            <ac:spMk id="1079" creationId="{7201FCF5-DDDD-AF6D-8490-5F6ABB7FC1C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3:48.458" v="23897"/>
          <ac:spMkLst>
            <pc:docMk/>
            <pc:sldMk cId="3727175719" sldId="303"/>
            <ac:spMk id="1080" creationId="{56E7D4C4-5942-5A70-E23B-3A713075CDF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3:53.350" v="24058"/>
          <ac:spMkLst>
            <pc:docMk/>
            <pc:sldMk cId="3727175719" sldId="303"/>
            <ac:spMk id="1081" creationId="{3D619888-DEEE-BB96-49D9-73883AD4136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4:02.375" v="24219"/>
          <ac:spMkLst>
            <pc:docMk/>
            <pc:sldMk cId="3727175719" sldId="303"/>
            <ac:spMk id="1082" creationId="{F3C189CE-5207-47E6-6F89-3302B44ECB5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4:06.372" v="24374"/>
          <ac:spMkLst>
            <pc:docMk/>
            <pc:sldMk cId="3727175719" sldId="303"/>
            <ac:spMk id="1083" creationId="{2FB37451-99B1-52F0-B12D-DEC4C7372F1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4:52.466" v="24515"/>
          <ac:spMkLst>
            <pc:docMk/>
            <pc:sldMk cId="3727175719" sldId="303"/>
            <ac:spMk id="1084" creationId="{F5F6E26A-65A7-9EC6-9A07-D821B1AABFC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4:53.309" v="24636"/>
          <ac:spMkLst>
            <pc:docMk/>
            <pc:sldMk cId="3727175719" sldId="303"/>
            <ac:spMk id="1085" creationId="{CC9331A1-8CE6-BFB6-AA17-27AE66C08F6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4:57.514" v="24727"/>
          <ac:spMkLst>
            <pc:docMk/>
            <pc:sldMk cId="3727175719" sldId="303"/>
            <ac:spMk id="1086" creationId="{1D4AC851-25B8-090D-CAFF-88A024F3963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4:59.649" v="24808"/>
          <ac:spMkLst>
            <pc:docMk/>
            <pc:sldMk cId="3727175719" sldId="303"/>
            <ac:spMk id="1087" creationId="{4B1B01F0-052F-5CD9-55AD-4329C53205A9}"/>
          </ac:spMkLst>
        </pc:spChg>
        <pc:spChg chg="add mod replST">
          <ac:chgData name="Rosfadhila Bt Mohd (GTS/PD&amp;T)" userId="cd4c412f-a258-4cac-8c09-3cd1825a87b2" providerId="ADAL" clId="{F68632B3-F417-40E2-B8AA-43A53E19BD49}" dt="2023-04-14T08:04:59.664" v="24822"/>
          <ac:spMkLst>
            <pc:docMk/>
            <pc:sldMk cId="3727175719" sldId="303"/>
            <ac:spMk id="1088" creationId="{1786DE0E-6FD3-7F58-53E8-C8E2AC4875A3}"/>
          </ac:spMkLst>
        </pc:spChg>
      </pc:sldChg>
      <pc:sldChg chg="addSp delSp modSp new del mod modNotes">
        <pc:chgData name="Rosfadhila Bt Mohd (GTS/PD&amp;T)" userId="cd4c412f-a258-4cac-8c09-3cd1825a87b2" providerId="ADAL" clId="{F68632B3-F417-40E2-B8AA-43A53E19BD49}" dt="2023-04-14T08:04:51.878" v="24389" actId="47"/>
        <pc:sldMkLst>
          <pc:docMk/>
          <pc:sldMk cId="402430514" sldId="304"/>
        </pc:sldMkLst>
        <pc:spChg chg="add del mod replST delST">
          <ac:chgData name="Rosfadhila Bt Mohd (GTS/PD&amp;T)" userId="cd4c412f-a258-4cac-8c09-3cd1825a87b2" providerId="ADAL" clId="{F68632B3-F417-40E2-B8AA-43A53E19BD49}" dt="2023-04-14T07:53:30.411" v="8895"/>
          <ac:spMkLst>
            <pc:docMk/>
            <pc:sldMk cId="402430514" sldId="304"/>
            <ac:spMk id="4" creationId="{642528F4-490E-0380-216A-BE75FFE465B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3:32.158" v="9019"/>
          <ac:spMkLst>
            <pc:docMk/>
            <pc:sldMk cId="402430514" sldId="304"/>
            <ac:spMk id="5" creationId="{B3160755-7475-2FF6-A3E9-0F2A970E08C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3:35.377" v="9140"/>
          <ac:spMkLst>
            <pc:docMk/>
            <pc:sldMk cId="402430514" sldId="304"/>
            <ac:spMk id="8" creationId="{F4BA2126-D071-DBB1-F75B-A12B7A4053E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3:39.520" v="9261"/>
          <ac:spMkLst>
            <pc:docMk/>
            <pc:sldMk cId="402430514" sldId="304"/>
            <ac:spMk id="9" creationId="{DE69CDBF-83E5-C896-81E5-054CCAEDCA5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3:47.422" v="9382"/>
          <ac:spMkLst>
            <pc:docMk/>
            <pc:sldMk cId="402430514" sldId="304"/>
            <ac:spMk id="10" creationId="{E54DB4A8-2491-5349-9696-EE0DF34D9D7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3:49.851" v="9503"/>
          <ac:spMkLst>
            <pc:docMk/>
            <pc:sldMk cId="402430514" sldId="304"/>
            <ac:spMk id="11" creationId="{F0F3967D-BFDD-F529-4765-3FA2EA8EAE2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4:01.011" v="10679"/>
          <ac:spMkLst>
            <pc:docMk/>
            <pc:sldMk cId="402430514" sldId="304"/>
            <ac:spMk id="12" creationId="{BE5A9C70-EFF8-1AAD-C1C7-A257A56D7D98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53:55.657" v="9699"/>
          <ac:spMkLst>
            <pc:docMk/>
            <pc:sldMk cId="402430514" sldId="304"/>
            <ac:spMk id="13" creationId="{13A82258-325E-3F8A-D87F-E76DC28905B3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53:57.348" v="9910"/>
          <ac:spMkLst>
            <pc:docMk/>
            <pc:sldMk cId="402430514" sldId="304"/>
            <ac:spMk id="14" creationId="{27EC3A53-42B3-5E8C-73E6-314C7CCC1102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53:58.347" v="10121"/>
          <ac:spMkLst>
            <pc:docMk/>
            <pc:sldMk cId="402430514" sldId="304"/>
            <ac:spMk id="15" creationId="{ACECE9EE-49C4-4413-E1D2-5F1E669BB5F6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53:59.493" v="10332"/>
          <ac:spMkLst>
            <pc:docMk/>
            <pc:sldMk cId="402430514" sldId="304"/>
            <ac:spMk id="16" creationId="{2994C87A-9DE8-81CE-0B47-A0DB093DBE95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7:54:00.379" v="10543"/>
          <ac:spMkLst>
            <pc:docMk/>
            <pc:sldMk cId="402430514" sldId="304"/>
            <ac:spMk id="17" creationId="{A3B0B7C8-3EA8-5131-E6D4-3DD131298F4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4:06.744" v="10804"/>
          <ac:spMkLst>
            <pc:docMk/>
            <pc:sldMk cId="402430514" sldId="304"/>
            <ac:spMk id="18" creationId="{179FCB4B-78A0-B874-3F9E-B8B003A2C51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4:09.945" v="10948"/>
          <ac:spMkLst>
            <pc:docMk/>
            <pc:sldMk cId="402430514" sldId="304"/>
            <ac:spMk id="19" creationId="{2D7E63D4-0A7C-F8F2-9297-0244F9E8D7E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4:12.731" v="11089"/>
          <ac:spMkLst>
            <pc:docMk/>
            <pc:sldMk cId="402430514" sldId="304"/>
            <ac:spMk id="20" creationId="{7FC8CFD8-65EE-9F33-8111-E8CF1F797A3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4:15.546" v="11230"/>
          <ac:spMkLst>
            <pc:docMk/>
            <pc:sldMk cId="402430514" sldId="304"/>
            <ac:spMk id="21" creationId="{7260934E-B56B-0355-DBFC-4D5B8BCAF7D5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5:45.690" v="11371"/>
          <ac:spMkLst>
            <pc:docMk/>
            <pc:sldMk cId="402430514" sldId="304"/>
            <ac:spMk id="22" creationId="{034200C1-3B52-6989-3E75-533EF0C9979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5:49.731" v="11512"/>
          <ac:spMkLst>
            <pc:docMk/>
            <pc:sldMk cId="402430514" sldId="304"/>
            <ac:spMk id="23" creationId="{1BD21645-8729-A349-B73F-465192637A4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5:50.735" v="11653"/>
          <ac:spMkLst>
            <pc:docMk/>
            <pc:sldMk cId="402430514" sldId="304"/>
            <ac:spMk id="24" creationId="{66771A2F-4690-E093-ACB9-498BF49FA72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5:51.863" v="11794"/>
          <ac:spMkLst>
            <pc:docMk/>
            <pc:sldMk cId="402430514" sldId="304"/>
            <ac:spMk id="25" creationId="{175611B7-7EBC-2B40-0501-01ECAD04D8F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5:54.068" v="11935"/>
          <ac:spMkLst>
            <pc:docMk/>
            <pc:sldMk cId="402430514" sldId="304"/>
            <ac:spMk id="26" creationId="{53CE1761-9094-0715-2F61-790FA57CE7C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5:59.352" v="12078"/>
          <ac:spMkLst>
            <pc:docMk/>
            <pc:sldMk cId="402430514" sldId="304"/>
            <ac:spMk id="27" creationId="{36F513B6-F701-50B1-00AB-6DDDEF8CC00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6:04.377" v="12219"/>
          <ac:spMkLst>
            <pc:docMk/>
            <pc:sldMk cId="402430514" sldId="304"/>
            <ac:spMk id="28" creationId="{72379FE4-5A27-413A-89C2-DA816761EDE5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17.234" v="12360"/>
          <ac:spMkLst>
            <pc:docMk/>
            <pc:sldMk cId="402430514" sldId="304"/>
            <ac:spMk id="29" creationId="{26460E57-7993-674B-6329-DBD1B35DF745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18.044" v="12501"/>
          <ac:spMkLst>
            <pc:docMk/>
            <pc:sldMk cId="402430514" sldId="304"/>
            <ac:spMk id="30" creationId="{C35BE739-0AD2-B30E-1B68-2B5715534A5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18.966" v="12642"/>
          <ac:spMkLst>
            <pc:docMk/>
            <pc:sldMk cId="402430514" sldId="304"/>
            <ac:spMk id="31" creationId="{33FA38D8-39EE-F26B-F234-0F23D498922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22.149" v="12783"/>
          <ac:spMkLst>
            <pc:docMk/>
            <pc:sldMk cId="402430514" sldId="304"/>
            <ac:spMk id="32" creationId="{ACCB9873-FD61-361C-6073-B5F8A1145C9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24.698" v="12924"/>
          <ac:spMkLst>
            <pc:docMk/>
            <pc:sldMk cId="402430514" sldId="304"/>
            <ac:spMk id="33" creationId="{1E14938F-8FE1-1E6B-53CB-D0F26B7C19F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36.992" v="13065"/>
          <ac:spMkLst>
            <pc:docMk/>
            <pc:sldMk cId="402430514" sldId="304"/>
            <ac:spMk id="34" creationId="{EAEC64E1-29DD-5C0B-ADDC-9F139D27B86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41.303" v="13206"/>
          <ac:spMkLst>
            <pc:docMk/>
            <pc:sldMk cId="402430514" sldId="304"/>
            <ac:spMk id="35" creationId="{A9A842EC-BA8B-99FE-CD6B-C399F132BCB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45.399" v="13347"/>
          <ac:spMkLst>
            <pc:docMk/>
            <pc:sldMk cId="402430514" sldId="304"/>
            <ac:spMk id="36" creationId="{695C7B2A-3924-142C-A7AF-ABDBAE297DD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55.089" v="13488"/>
          <ac:spMkLst>
            <pc:docMk/>
            <pc:sldMk cId="402430514" sldId="304"/>
            <ac:spMk id="37" creationId="{2717BC66-2D6B-2C81-2427-56A24EE24F5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07.898" v="13633"/>
          <ac:spMkLst>
            <pc:docMk/>
            <pc:sldMk cId="402430514" sldId="304"/>
            <ac:spMk id="38" creationId="{94FB6B5B-1458-36F9-B950-92DD15B804DE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13.114" v="13796"/>
          <ac:spMkLst>
            <pc:docMk/>
            <pc:sldMk cId="402430514" sldId="304"/>
            <ac:spMk id="39" creationId="{4674060D-0AEE-4EE2-0CD0-31CB6BD1EDE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32.852" v="13957"/>
          <ac:spMkLst>
            <pc:docMk/>
            <pc:sldMk cId="402430514" sldId="304"/>
            <ac:spMk id="40" creationId="{C00F65FC-B534-E0C5-247B-FEB7CA0DDCC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39.841" v="14118"/>
          <ac:spMkLst>
            <pc:docMk/>
            <pc:sldMk cId="402430514" sldId="304"/>
            <ac:spMk id="41" creationId="{3BC2B551-A147-3156-1CDA-8E0695A3786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47.220" v="14279"/>
          <ac:spMkLst>
            <pc:docMk/>
            <pc:sldMk cId="402430514" sldId="304"/>
            <ac:spMk id="42" creationId="{E51F696E-97BB-139A-BFB1-9FBDEB8F5ED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49.222" v="14440"/>
          <ac:spMkLst>
            <pc:docMk/>
            <pc:sldMk cId="402430514" sldId="304"/>
            <ac:spMk id="43" creationId="{8B21AA77-EF33-E27F-C186-83DFF261283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51.521" v="14604"/>
          <ac:spMkLst>
            <pc:docMk/>
            <pc:sldMk cId="402430514" sldId="304"/>
            <ac:spMk id="44" creationId="{DF5E3E37-63FB-F147-1A43-56E6A7A0ECD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52.654" v="14765"/>
          <ac:spMkLst>
            <pc:docMk/>
            <pc:sldMk cId="402430514" sldId="304"/>
            <ac:spMk id="45" creationId="{0423DE96-9302-7CC7-8972-E12C0390309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14.402" v="14926"/>
          <ac:spMkLst>
            <pc:docMk/>
            <pc:sldMk cId="402430514" sldId="304"/>
            <ac:spMk id="46" creationId="{0441C6EA-3025-C63D-5925-8A27448CDE4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16.821" v="15087"/>
          <ac:spMkLst>
            <pc:docMk/>
            <pc:sldMk cId="402430514" sldId="304"/>
            <ac:spMk id="47" creationId="{8C70FD52-6BFF-C241-1AA3-72678A30354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23.850" v="15248"/>
          <ac:spMkLst>
            <pc:docMk/>
            <pc:sldMk cId="402430514" sldId="304"/>
            <ac:spMk id="48" creationId="{D4F7B146-9576-00C9-690F-2E9C3F1E709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34.620" v="15409"/>
          <ac:spMkLst>
            <pc:docMk/>
            <pc:sldMk cId="402430514" sldId="304"/>
            <ac:spMk id="49" creationId="{FDAFE3D3-B194-7D58-57DA-B246F409804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38.075" v="15570"/>
          <ac:spMkLst>
            <pc:docMk/>
            <pc:sldMk cId="402430514" sldId="304"/>
            <ac:spMk id="50" creationId="{651D0980-A637-E613-56AB-C74A21EFAF9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40.604" v="15731"/>
          <ac:spMkLst>
            <pc:docMk/>
            <pc:sldMk cId="402430514" sldId="304"/>
            <ac:spMk id="51" creationId="{965CEA99-BE71-A6A5-56F5-C6AFD700EFD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42.687" v="15892"/>
          <ac:spMkLst>
            <pc:docMk/>
            <pc:sldMk cId="402430514" sldId="304"/>
            <ac:spMk id="52" creationId="{6673F388-177E-EC82-D21A-2E6A95B4517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44.617" v="16059"/>
          <ac:spMkLst>
            <pc:docMk/>
            <pc:sldMk cId="402430514" sldId="304"/>
            <ac:spMk id="53" creationId="{D236E55D-B085-665D-0551-3B41E317A33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03.994" v="16507"/>
          <ac:spMkLst>
            <pc:docMk/>
            <pc:sldMk cId="402430514" sldId="304"/>
            <ac:spMk id="54" creationId="{0C59AB86-1750-BEEB-39A2-3EDA6FC9AD2C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8:00:03.408" v="16371"/>
          <ac:spMkLst>
            <pc:docMk/>
            <pc:sldMk cId="402430514" sldId="304"/>
            <ac:spMk id="55" creationId="{D09D08F3-19D9-5DAA-AD9E-E777AB378CB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11.685" v="16668"/>
          <ac:spMkLst>
            <pc:docMk/>
            <pc:sldMk cId="402430514" sldId="304"/>
            <ac:spMk id="56" creationId="{E9803365-D2AB-C06A-19BF-2238C9C81FF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16.211" v="16831"/>
          <ac:spMkLst>
            <pc:docMk/>
            <pc:sldMk cId="402430514" sldId="304"/>
            <ac:spMk id="57" creationId="{9D395EB1-8C9F-116D-B2C4-8FBFC56BB5B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18.231" v="16996"/>
          <ac:spMkLst>
            <pc:docMk/>
            <pc:sldMk cId="402430514" sldId="304"/>
            <ac:spMk id="58" creationId="{6FD4C0CB-3650-0C28-A779-407CD493B57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23.111" v="17168"/>
          <ac:spMkLst>
            <pc:docMk/>
            <pc:sldMk cId="402430514" sldId="304"/>
            <ac:spMk id="59" creationId="{17498590-E4E1-18DB-64BE-F0E82712493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24.941" v="17333"/>
          <ac:spMkLst>
            <pc:docMk/>
            <pc:sldMk cId="402430514" sldId="304"/>
            <ac:spMk id="60" creationId="{C1766099-A75E-9A03-9CFC-A4568E5B45E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25.624" v="17494"/>
          <ac:spMkLst>
            <pc:docMk/>
            <pc:sldMk cId="402430514" sldId="304"/>
            <ac:spMk id="61" creationId="{564B7605-A739-D2C7-0983-040DC718157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26.726" v="17657"/>
          <ac:spMkLst>
            <pc:docMk/>
            <pc:sldMk cId="402430514" sldId="304"/>
            <ac:spMk id="62" creationId="{AA220220-5632-DA88-8840-C93DDCFECFA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29.432" v="17818"/>
          <ac:spMkLst>
            <pc:docMk/>
            <pc:sldMk cId="402430514" sldId="304"/>
            <ac:spMk id="63" creationId="{D8EB0D10-3023-8015-F314-D3243217308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31.919" v="17979"/>
          <ac:spMkLst>
            <pc:docMk/>
            <pc:sldMk cId="402430514" sldId="304"/>
            <ac:spMk id="64" creationId="{0215ADBC-5836-B05E-6B82-D0FE6F471D0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35.422" v="18140"/>
          <ac:spMkLst>
            <pc:docMk/>
            <pc:sldMk cId="402430514" sldId="304"/>
            <ac:spMk id="65" creationId="{2C210E44-F5FF-7D24-E72A-8C152BBD1DF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40.350" v="18301"/>
          <ac:spMkLst>
            <pc:docMk/>
            <pc:sldMk cId="402430514" sldId="304"/>
            <ac:spMk id="66" creationId="{F5F3AA41-32A3-3372-8016-8E313758151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42.636" v="18462"/>
          <ac:spMkLst>
            <pc:docMk/>
            <pc:sldMk cId="402430514" sldId="304"/>
            <ac:spMk id="67" creationId="{10F82D1B-2434-C540-E4D4-76CEB0884EE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55.541" v="18623"/>
          <ac:spMkLst>
            <pc:docMk/>
            <pc:sldMk cId="402430514" sldId="304"/>
            <ac:spMk id="68" creationId="{E22D764F-263A-AE54-30DA-B6113362BC0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56.713" v="18784"/>
          <ac:spMkLst>
            <pc:docMk/>
            <pc:sldMk cId="402430514" sldId="304"/>
            <ac:spMk id="69" creationId="{525C5F65-FCC9-89EA-5245-C2F3EB18383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1:01.712" v="18946"/>
          <ac:spMkLst>
            <pc:docMk/>
            <pc:sldMk cId="402430514" sldId="304"/>
            <ac:spMk id="70" creationId="{1C5D0666-C84F-0892-A09D-05C0A7C4D85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1:16.821" v="19394"/>
          <ac:spMkLst>
            <pc:docMk/>
            <pc:sldMk cId="402430514" sldId="304"/>
            <ac:spMk id="71" creationId="{52BF23A9-FECB-30B4-CD84-1A4AD83C786C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8:01:16.205" v="19258"/>
          <ac:spMkLst>
            <pc:docMk/>
            <pc:sldMk cId="402430514" sldId="304"/>
            <ac:spMk id="72" creationId="{F6BBB013-CEB0-1E93-8154-9B9B148AF06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1:19.974" v="19555"/>
          <ac:spMkLst>
            <pc:docMk/>
            <pc:sldMk cId="402430514" sldId="304"/>
            <ac:spMk id="73" creationId="{82A3659C-F994-AA18-9CDE-793A77927225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1:50.298" v="19716"/>
          <ac:spMkLst>
            <pc:docMk/>
            <pc:sldMk cId="402430514" sldId="304"/>
            <ac:spMk id="74" creationId="{B016FD54-5876-654E-BD7A-5C08A9187D7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03.019" v="19877"/>
          <ac:spMkLst>
            <pc:docMk/>
            <pc:sldMk cId="402430514" sldId="304"/>
            <ac:spMk id="75" creationId="{FF20EE8A-988B-7EF1-AC6C-C234E65A410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04.033" v="20038"/>
          <ac:spMkLst>
            <pc:docMk/>
            <pc:sldMk cId="402430514" sldId="304"/>
            <ac:spMk id="76" creationId="{EEC2FB33-2D77-DCBC-3380-6BC293247E1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05.819" v="20199"/>
          <ac:spMkLst>
            <pc:docMk/>
            <pc:sldMk cId="402430514" sldId="304"/>
            <ac:spMk id="77" creationId="{65D1302F-33A8-C00C-ABD2-FCDFABB977C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11.315" v="20360"/>
          <ac:spMkLst>
            <pc:docMk/>
            <pc:sldMk cId="402430514" sldId="304"/>
            <ac:spMk id="78" creationId="{34FC6A62-D97E-B92B-F4F5-DE5F447BF9E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15.707" v="20521"/>
          <ac:spMkLst>
            <pc:docMk/>
            <pc:sldMk cId="402430514" sldId="304"/>
            <ac:spMk id="79" creationId="{DA529C4D-67CA-9F0E-FD39-A9D4DEFE7D7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18.023" v="20682"/>
          <ac:spMkLst>
            <pc:docMk/>
            <pc:sldMk cId="402430514" sldId="304"/>
            <ac:spMk id="80" creationId="{4A4D4A47-AB51-805E-DE9C-D29A5583F59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21.052" v="20843"/>
          <ac:spMkLst>
            <pc:docMk/>
            <pc:sldMk cId="402430514" sldId="304"/>
            <ac:spMk id="81" creationId="{DA91FC34-6E0A-89F4-014E-A32DF79AD86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29.055" v="21014"/>
          <ac:spMkLst>
            <pc:docMk/>
            <pc:sldMk cId="402430514" sldId="304"/>
            <ac:spMk id="82" creationId="{DE578B7C-617B-38E7-2419-6DCDF5A1D44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31.414" v="21177"/>
          <ac:spMkLst>
            <pc:docMk/>
            <pc:sldMk cId="402430514" sldId="304"/>
            <ac:spMk id="83" creationId="{F711A45A-4CCC-3313-A72F-39232EF6A89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32.594" v="21339"/>
          <ac:spMkLst>
            <pc:docMk/>
            <pc:sldMk cId="402430514" sldId="304"/>
            <ac:spMk id="84" creationId="{E9C72165-163E-604E-74CF-F8E550D78CF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34.044" v="21501"/>
          <ac:spMkLst>
            <pc:docMk/>
            <pc:sldMk cId="402430514" sldId="304"/>
            <ac:spMk id="85" creationId="{5CE1073C-1157-9720-987C-5AF8B15D9D7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37.272" v="21670"/>
          <ac:spMkLst>
            <pc:docMk/>
            <pc:sldMk cId="402430514" sldId="304"/>
            <ac:spMk id="86" creationId="{CE5195C6-5389-1E03-48E6-AE3D094176BE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38.414" v="21833"/>
          <ac:spMkLst>
            <pc:docMk/>
            <pc:sldMk cId="402430514" sldId="304"/>
            <ac:spMk id="87" creationId="{A736C06E-28DF-AC6F-A2BA-EFD4D043FB6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42.023" v="22000"/>
          <ac:spMkLst>
            <pc:docMk/>
            <pc:sldMk cId="402430514" sldId="304"/>
            <ac:spMk id="88" creationId="{3A0F77C9-95F2-90DB-3DDE-37B2ABBD910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44.322" v="22161"/>
          <ac:spMkLst>
            <pc:docMk/>
            <pc:sldMk cId="402430514" sldId="304"/>
            <ac:spMk id="89" creationId="{22778E64-8443-F42A-6E19-A2CB605310C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47.353" v="22322"/>
          <ac:spMkLst>
            <pc:docMk/>
            <pc:sldMk cId="402430514" sldId="304"/>
            <ac:spMk id="90" creationId="{B11CBAAE-9921-D4DC-938C-4612E8A6A4D5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3:28.524" v="22770"/>
          <ac:spMkLst>
            <pc:docMk/>
            <pc:sldMk cId="402430514" sldId="304"/>
            <ac:spMk id="91" creationId="{07524F26-454D-B8AA-9F98-C779F9475E2D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8:03:27.873" v="22634"/>
          <ac:spMkLst>
            <pc:docMk/>
            <pc:sldMk cId="402430514" sldId="304"/>
            <ac:spMk id="92" creationId="{6C5D65BA-171A-6B87-25CD-EAD60B1CE0B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3:42.419" v="23218"/>
          <ac:spMkLst>
            <pc:docMk/>
            <pc:sldMk cId="402430514" sldId="304"/>
            <ac:spMk id="93" creationId="{0BFDA2DF-AFAD-CB10-DB55-BB7BA50BF710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8:03:41.769" v="23082"/>
          <ac:spMkLst>
            <pc:docMk/>
            <pc:sldMk cId="402430514" sldId="304"/>
            <ac:spMk id="94" creationId="{42423AE8-F7A0-A8B4-9746-86F92F88952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3:45.490" v="23666"/>
          <ac:spMkLst>
            <pc:docMk/>
            <pc:sldMk cId="402430514" sldId="304"/>
            <ac:spMk id="95" creationId="{57AD15B0-5DCA-DD2D-34DC-18E771F161CF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8:03:44.902" v="23530"/>
          <ac:spMkLst>
            <pc:docMk/>
            <pc:sldMk cId="402430514" sldId="304"/>
            <ac:spMk id="96" creationId="{50FEFBCC-10E6-A3D6-9046-312F932C437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3:48.425" v="23827"/>
          <ac:spMkLst>
            <pc:docMk/>
            <pc:sldMk cId="402430514" sldId="304"/>
            <ac:spMk id="97" creationId="{FEE9358B-94B4-4ED5-9A69-612727B2C7B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3:53.304" v="23988"/>
          <ac:spMkLst>
            <pc:docMk/>
            <pc:sldMk cId="402430514" sldId="304"/>
            <ac:spMk id="98" creationId="{B71DCFF2-A687-DAC4-063E-7C07DD42E4D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4:02.343" v="24149"/>
          <ac:spMkLst>
            <pc:docMk/>
            <pc:sldMk cId="402430514" sldId="304"/>
            <ac:spMk id="99" creationId="{81835199-06DC-5FD4-800C-52A64515111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4:06.335" v="24310"/>
          <ac:spMkLst>
            <pc:docMk/>
            <pc:sldMk cId="402430514" sldId="304"/>
            <ac:spMk id="100" creationId="{F95B0FEC-218B-C7A5-56E7-400937C79616}"/>
          </ac:spMkLst>
        </pc:spChg>
        <pc:spChg chg="add mod replST">
          <ac:chgData name="Rosfadhila Bt Mohd (GTS/PD&amp;T)" userId="cd4c412f-a258-4cac-8c09-3cd1825a87b2" providerId="ADAL" clId="{F68632B3-F417-40E2-B8AA-43A53E19BD49}" dt="2023-04-14T08:04:06.346" v="24324"/>
          <ac:spMkLst>
            <pc:docMk/>
            <pc:sldMk cId="402430514" sldId="304"/>
            <ac:spMk id="101" creationId="{3B5C42D1-78B7-C12E-96FF-57B2806C7B43}"/>
          </ac:spMkLst>
        </pc:spChg>
        <pc:picChg chg="add mod">
          <ac:chgData name="Rosfadhila Bt Mohd (GTS/PD&amp;T)" userId="cd4c412f-a258-4cac-8c09-3cd1825a87b2" providerId="ADAL" clId="{F68632B3-F417-40E2-B8AA-43A53E19BD49}" dt="2023-04-14T07:53:51.898" v="9548" actId="1076"/>
          <ac:picMkLst>
            <pc:docMk/>
            <pc:sldMk cId="402430514" sldId="304"/>
            <ac:picMk id="7" creationId="{01918911-7032-1966-1CA7-0FDB3CF6DDB1}"/>
          </ac:picMkLst>
        </pc:picChg>
      </pc:sldChg>
      <pc:sldChg chg="addSp delSp modSp new mod modNotes">
        <pc:chgData name="Rosfadhila Bt Mohd (GTS/PD&amp;T)" userId="cd4c412f-a258-4cac-8c09-3cd1825a87b2" providerId="ADAL" clId="{F68632B3-F417-40E2-B8AA-43A53E19BD49}" dt="2023-04-14T08:23:49.719" v="24985" actId="947"/>
        <pc:sldMkLst>
          <pc:docMk/>
          <pc:sldMk cId="434864559" sldId="305"/>
        </pc:sldMkLst>
        <pc:spChg chg="add del mod replST delST">
          <ac:chgData name="Rosfadhila Bt Mohd (GTS/PD&amp;T)" userId="cd4c412f-a258-4cac-8c09-3cd1825a87b2" providerId="ADAL" clId="{F68632B3-F417-40E2-B8AA-43A53E19BD49}" dt="2023-04-14T08:23:49.701" v="24961"/>
          <ac:spMkLst>
            <pc:docMk/>
            <pc:sldMk cId="434864559" sldId="305"/>
            <ac:spMk id="2" creationId="{CD715626-F5EE-0441-6AE4-005140836133}"/>
          </ac:spMkLst>
        </pc:spChg>
        <pc:spChg chg="del mod">
          <ac:chgData name="Rosfadhila Bt Mohd (GTS/PD&amp;T)" userId="cd4c412f-a258-4cac-8c09-3cd1825a87b2" providerId="ADAL" clId="{F68632B3-F417-40E2-B8AA-43A53E19BD49}" dt="2023-04-14T07:57:17.468" v="12425" actId="478"/>
          <ac:spMkLst>
            <pc:docMk/>
            <pc:sldMk cId="434864559" sldId="305"/>
            <ac:spMk id="2" creationId="{D7E100A3-F01C-79FD-B7E3-0D9C7F97EEB7}"/>
          </ac:spMkLst>
        </pc:spChg>
        <pc:spChg chg="add mod replST">
          <ac:chgData name="Rosfadhila Bt Mohd (GTS/PD&amp;T)" userId="cd4c412f-a258-4cac-8c09-3cd1825a87b2" providerId="ADAL" clId="{F68632B3-F417-40E2-B8AA-43A53E19BD49}" dt="2023-04-14T08:23:49.713" v="24975"/>
          <ac:spMkLst>
            <pc:docMk/>
            <pc:sldMk cId="434864559" sldId="305"/>
            <ac:spMk id="3" creationId="{3F308D1F-82A5-8B0F-DE34-CA56D8191FD2}"/>
          </ac:spMkLst>
        </pc:spChg>
        <pc:spChg chg="del mod">
          <ac:chgData name="Rosfadhila Bt Mohd (GTS/PD&amp;T)" userId="cd4c412f-a258-4cac-8c09-3cd1825a87b2" providerId="ADAL" clId="{F68632B3-F417-40E2-B8AA-43A53E19BD49}" dt="2023-04-14T07:57:16.663" v="12284" actId="478"/>
          <ac:spMkLst>
            <pc:docMk/>
            <pc:sldMk cId="434864559" sldId="305"/>
            <ac:spMk id="3" creationId="{ECFC5327-ED97-EE02-3402-70D1803D1D7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4:06.763" v="10834"/>
          <ac:spMkLst>
            <pc:docMk/>
            <pc:sldMk cId="434864559" sldId="305"/>
            <ac:spMk id="4" creationId="{D07C225D-0774-61A3-D0D0-96F4660E050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4:09.964" v="10978"/>
          <ac:spMkLst>
            <pc:docMk/>
            <pc:sldMk cId="434864559" sldId="305"/>
            <ac:spMk id="5" creationId="{FBFDD4D6-09E5-AFB8-BB92-A9F0ECC3A94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4:12.754" v="11119"/>
          <ac:spMkLst>
            <pc:docMk/>
            <pc:sldMk cId="434864559" sldId="305"/>
            <ac:spMk id="8" creationId="{53E25E2F-A3AB-0131-B773-BE2DDD15255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4:15.565" v="11260"/>
          <ac:spMkLst>
            <pc:docMk/>
            <pc:sldMk cId="434864559" sldId="305"/>
            <ac:spMk id="9" creationId="{2C468B31-244E-53F2-8EAC-2C9C0328144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5:45.698" v="11401"/>
          <ac:spMkLst>
            <pc:docMk/>
            <pc:sldMk cId="434864559" sldId="305"/>
            <ac:spMk id="10" creationId="{71C421A9-46E3-C70A-6018-51B0DF59F40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5:49.750" v="11542"/>
          <ac:spMkLst>
            <pc:docMk/>
            <pc:sldMk cId="434864559" sldId="305"/>
            <ac:spMk id="11" creationId="{85B4609D-0061-3510-A964-45E6167C8D0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5:50.754" v="11683"/>
          <ac:spMkLst>
            <pc:docMk/>
            <pc:sldMk cId="434864559" sldId="305"/>
            <ac:spMk id="12" creationId="{826E2E28-3C45-C175-E88E-9BDE23707A6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5:51.879" v="11824"/>
          <ac:spMkLst>
            <pc:docMk/>
            <pc:sldMk cId="434864559" sldId="305"/>
            <ac:spMk id="13" creationId="{56A286D3-8141-E143-C56E-F7AF4AA92EE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5:54.084" v="11965"/>
          <ac:spMkLst>
            <pc:docMk/>
            <pc:sldMk cId="434864559" sldId="305"/>
            <ac:spMk id="16" creationId="{B7DC1AB6-DB29-6708-35CD-7DE4C573CF6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5:59.372" v="12108"/>
          <ac:spMkLst>
            <pc:docMk/>
            <pc:sldMk cId="434864559" sldId="305"/>
            <ac:spMk id="17" creationId="{EDA707AD-AF10-5B3B-AFAA-52ADF2DB95E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6:04.400" v="12249"/>
          <ac:spMkLst>
            <pc:docMk/>
            <pc:sldMk cId="434864559" sldId="305"/>
            <ac:spMk id="18" creationId="{E678BF7F-8CF3-3614-1D46-B77683C06AA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17.252" v="12390"/>
          <ac:spMkLst>
            <pc:docMk/>
            <pc:sldMk cId="434864559" sldId="305"/>
            <ac:spMk id="19" creationId="{025CD712-E218-2195-B488-5BDB42EB602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18.074" v="12531"/>
          <ac:spMkLst>
            <pc:docMk/>
            <pc:sldMk cId="434864559" sldId="305"/>
            <ac:spMk id="20" creationId="{1AA35FB2-0F66-504A-03C4-4BD292DA51D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18.967" v="12672"/>
          <ac:spMkLst>
            <pc:docMk/>
            <pc:sldMk cId="434864559" sldId="305"/>
            <ac:spMk id="21" creationId="{29D7F4F8-D4A5-60D1-8998-A092F74FDDE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22.165" v="12813"/>
          <ac:spMkLst>
            <pc:docMk/>
            <pc:sldMk cId="434864559" sldId="305"/>
            <ac:spMk id="24" creationId="{708B3079-90D0-155C-7021-29ABF4B91B0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24.719" v="12954"/>
          <ac:spMkLst>
            <pc:docMk/>
            <pc:sldMk cId="434864559" sldId="305"/>
            <ac:spMk id="25" creationId="{7B7E8513-8E1C-5EE4-FEF0-E16A41F7E7B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36.994" v="13095"/>
          <ac:spMkLst>
            <pc:docMk/>
            <pc:sldMk cId="434864559" sldId="305"/>
            <ac:spMk id="26" creationId="{9B895DBE-A8C9-AE4A-44DC-9842D91C3584}"/>
          </ac:spMkLst>
        </pc:spChg>
        <pc:spChg chg="add mod">
          <ac:chgData name="Rosfadhila Bt Mohd (GTS/PD&amp;T)" userId="cd4c412f-a258-4cac-8c09-3cd1825a87b2" providerId="ADAL" clId="{F68632B3-F417-40E2-B8AA-43A53E19BD49}" dt="2023-04-14T08:04:01.765" v="24073" actId="14100"/>
          <ac:spMkLst>
            <pc:docMk/>
            <pc:sldMk cId="434864559" sldId="305"/>
            <ac:spMk id="27" creationId="{A839142C-AFDE-BB4B-9843-8C489F4DEFE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41.319" v="13236"/>
          <ac:spMkLst>
            <pc:docMk/>
            <pc:sldMk cId="434864559" sldId="305"/>
            <ac:spMk id="28" creationId="{E21AC41E-86CF-61DF-34F4-13F3FB4AA73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45.409" v="13377"/>
          <ac:spMkLst>
            <pc:docMk/>
            <pc:sldMk cId="434864559" sldId="305"/>
            <ac:spMk id="29" creationId="{9A4E5171-C8F1-7FEE-9757-6F3D477F642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7:55.102" v="13518"/>
          <ac:spMkLst>
            <pc:docMk/>
            <pc:sldMk cId="434864559" sldId="305"/>
            <ac:spMk id="30" creationId="{91B03B32-CE4E-D982-4F22-4641978C8EA5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07.913" v="13663"/>
          <ac:spMkLst>
            <pc:docMk/>
            <pc:sldMk cId="434864559" sldId="305"/>
            <ac:spMk id="31" creationId="{4B78BD24-50B0-8756-E158-381D60D6C45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13.131" v="13826"/>
          <ac:spMkLst>
            <pc:docMk/>
            <pc:sldMk cId="434864559" sldId="305"/>
            <ac:spMk id="32" creationId="{7FCACAFA-8E1A-26A0-E3D6-7D2628F77FA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32.868" v="13987"/>
          <ac:spMkLst>
            <pc:docMk/>
            <pc:sldMk cId="434864559" sldId="305"/>
            <ac:spMk id="33" creationId="{F75B7C4F-A009-5F3D-8AB7-846315DFA938}"/>
          </ac:spMkLst>
        </pc:spChg>
        <pc:spChg chg="add mod">
          <ac:chgData name="Rosfadhila Bt Mohd (GTS/PD&amp;T)" userId="cd4c412f-a258-4cac-8c09-3cd1825a87b2" providerId="ADAL" clId="{F68632B3-F417-40E2-B8AA-43A53E19BD49}" dt="2023-04-14T08:23:41.209" v="24884" actId="404"/>
          <ac:spMkLst>
            <pc:docMk/>
            <pc:sldMk cId="434864559" sldId="305"/>
            <ac:spMk id="35" creationId="{B18A90E2-4E2C-D115-249B-3C611AA8285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39.865" v="14148"/>
          <ac:spMkLst>
            <pc:docMk/>
            <pc:sldMk cId="434864559" sldId="305"/>
            <ac:spMk id="36" creationId="{28CEF34B-FBDC-5AC5-DE82-13E1B27BA30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47.252" v="14309"/>
          <ac:spMkLst>
            <pc:docMk/>
            <pc:sldMk cId="434864559" sldId="305"/>
            <ac:spMk id="37" creationId="{CA17F54E-8F31-D948-5815-01B1A41AD0A5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49.250" v="14470"/>
          <ac:spMkLst>
            <pc:docMk/>
            <pc:sldMk cId="434864559" sldId="305"/>
            <ac:spMk id="38" creationId="{BD081BEF-C9CC-FE73-FCF5-420651193F4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51.539" v="14634"/>
          <ac:spMkLst>
            <pc:docMk/>
            <pc:sldMk cId="434864559" sldId="305"/>
            <ac:spMk id="39" creationId="{A02A1A0F-6B24-018B-B9F8-4755CCAE31A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52.668" v="14795"/>
          <ac:spMkLst>
            <pc:docMk/>
            <pc:sldMk cId="434864559" sldId="305"/>
            <ac:spMk id="40" creationId="{4D2A09A3-625F-26AB-2A43-5AC12495A6E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14.434" v="14956"/>
          <ac:spMkLst>
            <pc:docMk/>
            <pc:sldMk cId="434864559" sldId="305"/>
            <ac:spMk id="41" creationId="{EF38ACA5-445E-7A3B-E4D3-A3E6CE963D5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16.838" v="15117"/>
          <ac:spMkLst>
            <pc:docMk/>
            <pc:sldMk cId="434864559" sldId="305"/>
            <ac:spMk id="42" creationId="{F9EDC289-C330-AA4B-A996-5586B060E78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23.858" v="15278"/>
          <ac:spMkLst>
            <pc:docMk/>
            <pc:sldMk cId="434864559" sldId="305"/>
            <ac:spMk id="43" creationId="{84640733-D258-0744-059C-80AC97DBE42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34.636" v="15439"/>
          <ac:spMkLst>
            <pc:docMk/>
            <pc:sldMk cId="434864559" sldId="305"/>
            <ac:spMk id="44" creationId="{64E0EF4B-1A62-2731-B916-859D6BBE713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38.091" v="15600"/>
          <ac:spMkLst>
            <pc:docMk/>
            <pc:sldMk cId="434864559" sldId="305"/>
            <ac:spMk id="45" creationId="{F333DAAD-4E29-BECD-86D8-3D0526A3D8C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40.620" v="15761"/>
          <ac:spMkLst>
            <pc:docMk/>
            <pc:sldMk cId="434864559" sldId="305"/>
            <ac:spMk id="46" creationId="{4523BC7D-B6C0-4195-A11F-0ADB43038D71}"/>
          </ac:spMkLst>
        </pc:spChg>
        <pc:spChg chg="add mod">
          <ac:chgData name="Rosfadhila Bt Mohd (GTS/PD&amp;T)" userId="cd4c412f-a258-4cac-8c09-3cd1825a87b2" providerId="ADAL" clId="{F68632B3-F417-40E2-B8AA-43A53E19BD49}" dt="2023-04-14T08:23:49.178" v="24935" actId="404"/>
          <ac:spMkLst>
            <pc:docMk/>
            <pc:sldMk cId="434864559" sldId="305"/>
            <ac:spMk id="47" creationId="{03F8D022-3816-DA0C-2D30-A83622A2129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42.708" v="15922"/>
          <ac:spMkLst>
            <pc:docMk/>
            <pc:sldMk cId="434864559" sldId="305"/>
            <ac:spMk id="48" creationId="{95BADE36-D7A6-C59F-6C2B-9E04C4D895E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44.618" v="16089"/>
          <ac:spMkLst>
            <pc:docMk/>
            <pc:sldMk cId="434864559" sldId="305"/>
            <ac:spMk id="49" creationId="{263989A7-5A82-4CE1-0A10-B263A5C46BE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04.013" v="16537"/>
          <ac:spMkLst>
            <pc:docMk/>
            <pc:sldMk cId="434864559" sldId="305"/>
            <ac:spMk id="50" creationId="{7C1442E5-523C-7FA3-B7F3-6D6F10C1F247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8:00:03.403" v="16353"/>
          <ac:spMkLst>
            <pc:docMk/>
            <pc:sldMk cId="434864559" sldId="305"/>
            <ac:spMk id="51" creationId="{A45D609F-1489-13AB-A1F2-3D4DDF8F895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11.702" v="16698"/>
          <ac:spMkLst>
            <pc:docMk/>
            <pc:sldMk cId="434864559" sldId="305"/>
            <ac:spMk id="52" creationId="{7829E17E-8EB9-703D-66BD-0DD9206B2F7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16.231" v="16861"/>
          <ac:spMkLst>
            <pc:docMk/>
            <pc:sldMk cId="434864559" sldId="305"/>
            <ac:spMk id="53" creationId="{5F4264F5-5A8E-DC28-0DF5-214CCD215CE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18.247" v="17026"/>
          <ac:spMkLst>
            <pc:docMk/>
            <pc:sldMk cId="434864559" sldId="305"/>
            <ac:spMk id="54" creationId="{E35CA1C6-F309-7C3F-47EF-A1A2BC8E82E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23.123" v="17198"/>
          <ac:spMkLst>
            <pc:docMk/>
            <pc:sldMk cId="434864559" sldId="305"/>
            <ac:spMk id="55" creationId="{3D27C3F9-DEFA-211B-B0B2-D5717A6401D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24.957" v="17363"/>
          <ac:spMkLst>
            <pc:docMk/>
            <pc:sldMk cId="434864559" sldId="305"/>
            <ac:spMk id="56" creationId="{72FB09F6-6559-943A-497A-3238A2C474A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25.643" v="17524"/>
          <ac:spMkLst>
            <pc:docMk/>
            <pc:sldMk cId="434864559" sldId="305"/>
            <ac:spMk id="57" creationId="{97493465-7905-0D97-59C9-D60EEF3DF18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26.744" v="17687"/>
          <ac:spMkLst>
            <pc:docMk/>
            <pc:sldMk cId="434864559" sldId="305"/>
            <ac:spMk id="58" creationId="{6F89E65B-F651-AF7C-4591-BDF8CE72D02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29.454" v="17848"/>
          <ac:spMkLst>
            <pc:docMk/>
            <pc:sldMk cId="434864559" sldId="305"/>
            <ac:spMk id="59" creationId="{52D5CDB2-091D-38A5-EB9B-89261CDA293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31.942" v="18009"/>
          <ac:spMkLst>
            <pc:docMk/>
            <pc:sldMk cId="434864559" sldId="305"/>
            <ac:spMk id="60" creationId="{4D11ECA0-70ED-5949-B9D6-92B5FA2159F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35.442" v="18170"/>
          <ac:spMkLst>
            <pc:docMk/>
            <pc:sldMk cId="434864559" sldId="305"/>
            <ac:spMk id="61" creationId="{8FD486FA-3605-73B9-CC08-86CF879714A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40.378" v="18331"/>
          <ac:spMkLst>
            <pc:docMk/>
            <pc:sldMk cId="434864559" sldId="305"/>
            <ac:spMk id="62" creationId="{8602F288-B8C6-1ABB-58CA-399C059D444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42.660" v="18492"/>
          <ac:spMkLst>
            <pc:docMk/>
            <pc:sldMk cId="434864559" sldId="305"/>
            <ac:spMk id="63" creationId="{6405E912-35E8-F326-463B-5A025CE1E2A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55.560" v="18653"/>
          <ac:spMkLst>
            <pc:docMk/>
            <pc:sldMk cId="434864559" sldId="305"/>
            <ac:spMk id="64" creationId="{828AE8A1-2CE2-BD69-227D-C135C47767E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56.729" v="18814"/>
          <ac:spMkLst>
            <pc:docMk/>
            <pc:sldMk cId="434864559" sldId="305"/>
            <ac:spMk id="65" creationId="{C7B88938-7B50-B9EB-771E-64594D84B61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1:01.738" v="18976"/>
          <ac:spMkLst>
            <pc:docMk/>
            <pc:sldMk cId="434864559" sldId="305"/>
            <ac:spMk id="66" creationId="{A6862999-DD0C-D1A6-CB13-3E738CDEFED5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1:16.849" v="19424"/>
          <ac:spMkLst>
            <pc:docMk/>
            <pc:sldMk cId="434864559" sldId="305"/>
            <ac:spMk id="67" creationId="{B701B81A-37BD-4F63-5F86-C8EA37390C11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8:01:16.199" v="19240"/>
          <ac:spMkLst>
            <pc:docMk/>
            <pc:sldMk cId="434864559" sldId="305"/>
            <ac:spMk id="68" creationId="{0CAA2607-ABB4-74C6-A09B-B6F8F3A884F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1:19.991" v="19585"/>
          <ac:spMkLst>
            <pc:docMk/>
            <pc:sldMk cId="434864559" sldId="305"/>
            <ac:spMk id="69" creationId="{9308A5BF-EFBD-D157-A832-B70E747C0ED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1:50.315" v="19746"/>
          <ac:spMkLst>
            <pc:docMk/>
            <pc:sldMk cId="434864559" sldId="305"/>
            <ac:spMk id="70" creationId="{F32A61B4-5142-4E60-9063-4C26356E436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03.035" v="19907"/>
          <ac:spMkLst>
            <pc:docMk/>
            <pc:sldMk cId="434864559" sldId="305"/>
            <ac:spMk id="71" creationId="{070F8219-D5F2-346C-5E1D-B6EAF8EC510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04.054" v="20068"/>
          <ac:spMkLst>
            <pc:docMk/>
            <pc:sldMk cId="434864559" sldId="305"/>
            <ac:spMk id="72" creationId="{4F8BEDAF-8AEC-22D0-AD48-04BF84D8D501}"/>
          </ac:spMkLst>
        </pc:spChg>
        <pc:spChg chg="add del mod">
          <ac:chgData name="Rosfadhila Bt Mohd (GTS/PD&amp;T)" userId="cd4c412f-a258-4cac-8c09-3cd1825a87b2" providerId="ADAL" clId="{F68632B3-F417-40E2-B8AA-43A53E19BD49}" dt="2023-04-14T08:02:15.153" v="20445" actId="478"/>
          <ac:spMkLst>
            <pc:docMk/>
            <pc:sldMk cId="434864559" sldId="305"/>
            <ac:spMk id="74" creationId="{8C3DCE08-14DD-4951-C951-D8B93890367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05.836" v="20229"/>
          <ac:spMkLst>
            <pc:docMk/>
            <pc:sldMk cId="434864559" sldId="305"/>
            <ac:spMk id="75" creationId="{CCF35ADB-4DED-221F-1BEE-6F64A92369B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11.332" v="20390"/>
          <ac:spMkLst>
            <pc:docMk/>
            <pc:sldMk cId="434864559" sldId="305"/>
            <ac:spMk id="76" creationId="{2CEF4AFA-6FFC-834D-31A3-EF370E895FD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15.723" v="20551"/>
          <ac:spMkLst>
            <pc:docMk/>
            <pc:sldMk cId="434864559" sldId="305"/>
            <ac:spMk id="77" creationId="{95F2F9BA-39EA-36B1-2AAE-23F1EBCB518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18.039" v="20712"/>
          <ac:spMkLst>
            <pc:docMk/>
            <pc:sldMk cId="434864559" sldId="305"/>
            <ac:spMk id="78" creationId="{42A1BB58-A04F-DFEE-03B5-FECF5FA9788B}"/>
          </ac:spMkLst>
        </pc:spChg>
        <pc:spChg chg="add mod">
          <ac:chgData name="Rosfadhila Bt Mohd (GTS/PD&amp;T)" userId="cd4c412f-a258-4cac-8c09-3cd1825a87b2" providerId="ADAL" clId="{F68632B3-F417-40E2-B8AA-43A53E19BD49}" dt="2023-04-14T08:03:52.724" v="23912" actId="255"/>
          <ac:spMkLst>
            <pc:docMk/>
            <pc:sldMk cId="434864559" sldId="305"/>
            <ac:spMk id="79" creationId="{BACC5DA0-42DF-5143-A8A0-6CC8900CCFE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21.085" v="20873"/>
          <ac:spMkLst>
            <pc:docMk/>
            <pc:sldMk cId="434864559" sldId="305"/>
            <ac:spMk id="80" creationId="{89946646-D926-ECDE-FFE2-33BC8986F02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29.089" v="21044"/>
          <ac:spMkLst>
            <pc:docMk/>
            <pc:sldMk cId="434864559" sldId="305"/>
            <ac:spMk id="81" creationId="{8AAAC1D5-FF55-9650-5593-64242576785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31.427" v="21207"/>
          <ac:spMkLst>
            <pc:docMk/>
            <pc:sldMk cId="434864559" sldId="305"/>
            <ac:spMk id="82" creationId="{2AC51992-3554-D728-F028-F841FF0F541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32.605" v="21369"/>
          <ac:spMkLst>
            <pc:docMk/>
            <pc:sldMk cId="434864559" sldId="305"/>
            <ac:spMk id="83" creationId="{C54CC994-7904-FB3A-C527-5BBB4985025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34.067" v="21531"/>
          <ac:spMkLst>
            <pc:docMk/>
            <pc:sldMk cId="434864559" sldId="305"/>
            <ac:spMk id="84" creationId="{534E8CF6-05DA-F8EC-B2D4-DA9879FDBF1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37.289" v="21700"/>
          <ac:spMkLst>
            <pc:docMk/>
            <pc:sldMk cId="434864559" sldId="305"/>
            <ac:spMk id="85" creationId="{0349D196-BA16-0223-01F0-D6DE7B265C5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38.443" v="21863"/>
          <ac:spMkLst>
            <pc:docMk/>
            <pc:sldMk cId="434864559" sldId="305"/>
            <ac:spMk id="86" creationId="{0E93970C-F1C4-8FA8-D94A-E15B5319EBC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42.041" v="22030"/>
          <ac:spMkLst>
            <pc:docMk/>
            <pc:sldMk cId="434864559" sldId="305"/>
            <ac:spMk id="87" creationId="{43AD561C-C23C-8E2D-DBAD-26F2E79EADB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44.338" v="22191"/>
          <ac:spMkLst>
            <pc:docMk/>
            <pc:sldMk cId="434864559" sldId="305"/>
            <ac:spMk id="88" creationId="{8FB43A05-3CA9-3FAF-2025-259DCDA93C0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47.369" v="22352"/>
          <ac:spMkLst>
            <pc:docMk/>
            <pc:sldMk cId="434864559" sldId="305"/>
            <ac:spMk id="89" creationId="{C6C695C9-2835-7C55-2D90-7F19021DB3CE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3:28.542" v="22800"/>
          <ac:spMkLst>
            <pc:docMk/>
            <pc:sldMk cId="434864559" sldId="305"/>
            <ac:spMk id="90" creationId="{C56E92DC-325A-EB8E-1C81-4153746524F4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8:03:27.869" v="22616"/>
          <ac:spMkLst>
            <pc:docMk/>
            <pc:sldMk cId="434864559" sldId="305"/>
            <ac:spMk id="91" creationId="{0F028375-5B8B-6EE3-22D9-B849FAFF8B05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3:42.435" v="23248"/>
          <ac:spMkLst>
            <pc:docMk/>
            <pc:sldMk cId="434864559" sldId="305"/>
            <ac:spMk id="92" creationId="{B378CBA2-7F0D-6B46-2511-157C5C89A70A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8:03:41.766" v="23064"/>
          <ac:spMkLst>
            <pc:docMk/>
            <pc:sldMk cId="434864559" sldId="305"/>
            <ac:spMk id="93" creationId="{79506F75-3EFB-E888-CDCC-9E15D7366C1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3:45.523" v="23696"/>
          <ac:spMkLst>
            <pc:docMk/>
            <pc:sldMk cId="434864559" sldId="305"/>
            <ac:spMk id="94" creationId="{0AD49111-4982-16AD-AE41-40ACD5EFE081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8:03:44.899" v="23512"/>
          <ac:spMkLst>
            <pc:docMk/>
            <pc:sldMk cId="434864559" sldId="305"/>
            <ac:spMk id="95" creationId="{5351B13A-5E4A-D52B-88BC-251FDBAA4A1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3:48.451" v="23857"/>
          <ac:spMkLst>
            <pc:docMk/>
            <pc:sldMk cId="434864559" sldId="305"/>
            <ac:spMk id="96" creationId="{5A01C741-2B6B-37D3-9F23-5330EF619F2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3:53.335" v="24018"/>
          <ac:spMkLst>
            <pc:docMk/>
            <pc:sldMk cId="434864559" sldId="305"/>
            <ac:spMk id="97" creationId="{BCA75250-4F7F-456F-4BEE-07405053C5B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4:02.349" v="24179"/>
          <ac:spMkLst>
            <pc:docMk/>
            <pc:sldMk cId="434864559" sldId="305"/>
            <ac:spMk id="98" creationId="{2E9AC270-054D-38C3-D205-CA88525170D3}"/>
          </ac:spMkLst>
        </pc:spChg>
        <pc:spChg chg="add del mod replST">
          <ac:chgData name="Rosfadhila Bt Mohd (GTS/PD&amp;T)" userId="cd4c412f-a258-4cac-8c09-3cd1825a87b2" providerId="ADAL" clId="{F68632B3-F417-40E2-B8AA-43A53E19BD49}" dt="2023-04-14T08:04:05.710" v="24234" actId="478"/>
          <ac:spMkLst>
            <pc:docMk/>
            <pc:sldMk cId="434864559" sldId="305"/>
            <ac:spMk id="99" creationId="{E2A68EC6-4398-7A09-3AD8-F9D269FDBE8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4:52.434" v="24465"/>
          <ac:spMkLst>
            <pc:docMk/>
            <pc:sldMk cId="434864559" sldId="305"/>
            <ac:spMk id="100" creationId="{2C6552FF-4035-CB54-5518-92CD00E384A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4:53.277" v="24586"/>
          <ac:spMkLst>
            <pc:docMk/>
            <pc:sldMk cId="434864559" sldId="305"/>
            <ac:spMk id="101" creationId="{C7A3B4C5-9FC8-480B-B318-11A7177FA00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4:57.478" v="24677"/>
          <ac:spMkLst>
            <pc:docMk/>
            <pc:sldMk cId="434864559" sldId="305"/>
            <ac:spMk id="102" creationId="{888305E2-2BC1-213C-C4BB-075EE8BA3FF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4:59.646" v="24778"/>
          <ac:spMkLst>
            <pc:docMk/>
            <pc:sldMk cId="434864559" sldId="305"/>
            <ac:spMk id="103" creationId="{CEF635C5-19D3-EB4B-7F48-722A3CD4C85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5:00.992" v="24859"/>
          <ac:spMkLst>
            <pc:docMk/>
            <pc:sldMk cId="434864559" sldId="305"/>
            <ac:spMk id="104" creationId="{0D881869-DD46-EB06-98EC-425281BB5BF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23:41.743" v="24910"/>
          <ac:spMkLst>
            <pc:docMk/>
            <pc:sldMk cId="434864559" sldId="305"/>
            <ac:spMk id="105" creationId="{0473E7A9-E629-0C71-D9B6-EF2025BBEE9F}"/>
          </ac:spMkLst>
        </pc:spChg>
        <pc:picChg chg="add del mod">
          <ac:chgData name="Rosfadhila Bt Mohd (GTS/PD&amp;T)" userId="cd4c412f-a258-4cac-8c09-3cd1825a87b2" providerId="ADAL" clId="{F68632B3-F417-40E2-B8AA-43A53E19BD49}" dt="2023-04-14T07:55:45.139" v="11295" actId="478"/>
          <ac:picMkLst>
            <pc:docMk/>
            <pc:sldMk cId="434864559" sldId="305"/>
            <ac:picMk id="7" creationId="{4CB8A8CD-141D-D7CA-C915-9B03C8F62EAD}"/>
          </ac:picMkLst>
        </pc:picChg>
        <pc:picChg chg="add mod ord">
          <ac:chgData name="Rosfadhila Bt Mohd (GTS/PD&amp;T)" userId="cd4c412f-a258-4cac-8c09-3cd1825a87b2" providerId="ADAL" clId="{F68632B3-F417-40E2-B8AA-43A53E19BD49}" dt="2023-04-14T07:56:03.751" v="12143" actId="167"/>
          <ac:picMkLst>
            <pc:docMk/>
            <pc:sldMk cId="434864559" sldId="305"/>
            <ac:picMk id="15" creationId="{7091F6B5-B778-B59C-B3B9-C91893FE818C}"/>
          </ac:picMkLst>
        </pc:picChg>
        <pc:picChg chg="add mod">
          <ac:chgData name="Rosfadhila Bt Mohd (GTS/PD&amp;T)" userId="cd4c412f-a258-4cac-8c09-3cd1825a87b2" providerId="ADAL" clId="{F68632B3-F417-40E2-B8AA-43A53E19BD49}" dt="2023-04-14T07:57:24.049" v="12848" actId="14100"/>
          <ac:picMkLst>
            <pc:docMk/>
            <pc:sldMk cId="434864559" sldId="305"/>
            <ac:picMk id="23" creationId="{4D2491A3-938A-E682-7B15-6A12C95B9349}"/>
          </ac:picMkLst>
        </pc:picChg>
      </pc:sldChg>
      <pc:sldChg chg="addSp delSp modSp new del mod modNotes">
        <pc:chgData name="Rosfadhila Bt Mohd (GTS/PD&amp;T)" userId="cd4c412f-a258-4cac-8c09-3cd1825a87b2" providerId="ADAL" clId="{F68632B3-F417-40E2-B8AA-43A53E19BD49}" dt="2023-04-14T08:04:59.115" v="24752" actId="47"/>
        <pc:sldMkLst>
          <pc:docMk/>
          <pc:sldMk cId="3472594070" sldId="306"/>
        </pc:sldMkLst>
        <pc:spChg chg="add del mod replST delST">
          <ac:chgData name="Rosfadhila Bt Mohd (GTS/PD&amp;T)" userId="cd4c412f-a258-4cac-8c09-3cd1825a87b2" providerId="ADAL" clId="{F68632B3-F417-40E2-B8AA-43A53E19BD49}" dt="2023-04-14T07:58:07.920" v="13683"/>
          <ac:spMkLst>
            <pc:docMk/>
            <pc:sldMk cId="3472594070" sldId="306"/>
            <ac:spMk id="4" creationId="{5E3B17D0-6537-F951-C5EA-06B7141AB06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13.146" v="13846"/>
          <ac:spMkLst>
            <pc:docMk/>
            <pc:sldMk cId="3472594070" sldId="306"/>
            <ac:spMk id="5" creationId="{E21C4D01-4B46-1F0C-4F74-AE953DFF2FE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32.884" v="14007"/>
          <ac:spMkLst>
            <pc:docMk/>
            <pc:sldMk cId="3472594070" sldId="306"/>
            <ac:spMk id="6" creationId="{5B70936C-11DF-960F-7266-100F00888B6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39.865" v="14168"/>
          <ac:spMkLst>
            <pc:docMk/>
            <pc:sldMk cId="3472594070" sldId="306"/>
            <ac:spMk id="7" creationId="{621B1A0A-F553-44F6-A691-07CF1B0F84E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47.252" v="14329"/>
          <ac:spMkLst>
            <pc:docMk/>
            <pc:sldMk cId="3472594070" sldId="306"/>
            <ac:spMk id="8" creationId="{03B71980-9B0C-DF1D-27DE-F8877E7713F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49.260" v="14490"/>
          <ac:spMkLst>
            <pc:docMk/>
            <pc:sldMk cId="3472594070" sldId="306"/>
            <ac:spMk id="9" creationId="{8B34A2A2-DBC0-ECE8-FDED-CDE5F9ACBC4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51.547" v="14654"/>
          <ac:spMkLst>
            <pc:docMk/>
            <pc:sldMk cId="3472594070" sldId="306"/>
            <ac:spMk id="10" creationId="{17A1A0A8-4C08-B254-E8B2-6F1624AB211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8:52.668" v="14815"/>
          <ac:spMkLst>
            <pc:docMk/>
            <pc:sldMk cId="3472594070" sldId="306"/>
            <ac:spMk id="11" creationId="{3F6A2533-EBEE-36E0-A8B5-D5ECC0E9616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14.434" v="14976"/>
          <ac:spMkLst>
            <pc:docMk/>
            <pc:sldMk cId="3472594070" sldId="306"/>
            <ac:spMk id="12" creationId="{E57B467E-C67B-FFC1-2A74-C8858998CB0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16.853" v="15137"/>
          <ac:spMkLst>
            <pc:docMk/>
            <pc:sldMk cId="3472594070" sldId="306"/>
            <ac:spMk id="13" creationId="{06285CD9-174D-4133-7BC5-9F30BC6538E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23.875" v="15298"/>
          <ac:spMkLst>
            <pc:docMk/>
            <pc:sldMk cId="3472594070" sldId="306"/>
            <ac:spMk id="14" creationId="{81848D7F-713F-B307-F2F2-9A8881C0C69A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34.652" v="15459"/>
          <ac:spMkLst>
            <pc:docMk/>
            <pc:sldMk cId="3472594070" sldId="306"/>
            <ac:spMk id="15" creationId="{526B8ACB-6D9C-5E6B-EC16-0E233771779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38.099" v="15620"/>
          <ac:spMkLst>
            <pc:docMk/>
            <pc:sldMk cId="3472594070" sldId="306"/>
            <ac:spMk id="16" creationId="{19D069B9-E79A-CA7B-13AD-3A09D501F24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40.636" v="15781"/>
          <ac:spMkLst>
            <pc:docMk/>
            <pc:sldMk cId="3472594070" sldId="306"/>
            <ac:spMk id="17" creationId="{217997A6-72D5-6F2B-D101-8904B85DAA7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42.708" v="15942"/>
          <ac:spMkLst>
            <pc:docMk/>
            <pc:sldMk cId="3472594070" sldId="306"/>
            <ac:spMk id="18" creationId="{8620EF71-BBC3-391C-4E23-CAB026AA265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7:59:44.638" v="16109"/>
          <ac:spMkLst>
            <pc:docMk/>
            <pc:sldMk cId="3472594070" sldId="306"/>
            <ac:spMk id="19" creationId="{1909E938-F805-6974-861B-B109739E301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04.031" v="16557"/>
          <ac:spMkLst>
            <pc:docMk/>
            <pc:sldMk cId="3472594070" sldId="306"/>
            <ac:spMk id="20" creationId="{3BD933FC-0D32-FC57-1806-C61DDF4723FE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8:00:03.398" v="16335"/>
          <ac:spMkLst>
            <pc:docMk/>
            <pc:sldMk cId="3472594070" sldId="306"/>
            <ac:spMk id="21" creationId="{6341891A-FD1D-DE9E-28A6-832AFC77052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11.708" v="16718"/>
          <ac:spMkLst>
            <pc:docMk/>
            <pc:sldMk cId="3472594070" sldId="306"/>
            <ac:spMk id="22" creationId="{78FE43FA-41EE-7819-24D2-5FF1D27372B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16.238" v="16881"/>
          <ac:spMkLst>
            <pc:docMk/>
            <pc:sldMk cId="3472594070" sldId="306"/>
            <ac:spMk id="23" creationId="{37FBAB92-A337-F3A1-1428-8D78D84E7F8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18.247" v="17046"/>
          <ac:spMkLst>
            <pc:docMk/>
            <pc:sldMk cId="3472594070" sldId="306"/>
            <ac:spMk id="24" creationId="{DDC72A1B-B431-7711-4B17-5BA2A23FD3E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23.139" v="17218"/>
          <ac:spMkLst>
            <pc:docMk/>
            <pc:sldMk cId="3472594070" sldId="306"/>
            <ac:spMk id="25" creationId="{DB53E3D4-FD6E-1BC4-27D3-75337CC8EA1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24.976" v="17383"/>
          <ac:spMkLst>
            <pc:docMk/>
            <pc:sldMk cId="3472594070" sldId="306"/>
            <ac:spMk id="26" creationId="{8878C943-AC96-C35D-E290-23FAC4B6536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25.643" v="17544"/>
          <ac:spMkLst>
            <pc:docMk/>
            <pc:sldMk cId="3472594070" sldId="306"/>
            <ac:spMk id="27" creationId="{8340A7F4-8E34-6349-A1D7-226A44AEC95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26.752" v="17707"/>
          <ac:spMkLst>
            <pc:docMk/>
            <pc:sldMk cId="3472594070" sldId="306"/>
            <ac:spMk id="28" creationId="{F6AAD8F0-0165-D45A-307A-1536F54BDC9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29.454" v="17868"/>
          <ac:spMkLst>
            <pc:docMk/>
            <pc:sldMk cId="3472594070" sldId="306"/>
            <ac:spMk id="29" creationId="{35209889-83A8-14C8-5B97-351B7A843F7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31.952" v="18029"/>
          <ac:spMkLst>
            <pc:docMk/>
            <pc:sldMk cId="3472594070" sldId="306"/>
            <ac:spMk id="30" creationId="{9B65CB3B-F052-2919-6A77-B9CBE335255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35.458" v="18190"/>
          <ac:spMkLst>
            <pc:docMk/>
            <pc:sldMk cId="3472594070" sldId="306"/>
            <ac:spMk id="31" creationId="{358B61F5-9E47-C113-F7F7-44BBA47D6EF2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40.388" v="18351"/>
          <ac:spMkLst>
            <pc:docMk/>
            <pc:sldMk cId="3472594070" sldId="306"/>
            <ac:spMk id="32" creationId="{0DF80CBC-F032-50A9-F5BA-CA568ACC95B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42.668" v="18512"/>
          <ac:spMkLst>
            <pc:docMk/>
            <pc:sldMk cId="3472594070" sldId="306"/>
            <ac:spMk id="33" creationId="{3A1E2ACA-5665-A4AF-0999-A35AC2422CD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55.569" v="18673"/>
          <ac:spMkLst>
            <pc:docMk/>
            <pc:sldMk cId="3472594070" sldId="306"/>
            <ac:spMk id="34" creationId="{8A1F4763-9E7C-C93B-222E-AC549339E03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0:56.747" v="18834"/>
          <ac:spMkLst>
            <pc:docMk/>
            <pc:sldMk cId="3472594070" sldId="306"/>
            <ac:spMk id="35" creationId="{B082D925-B2D7-EB8D-17A5-26F42F2D7D4E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1:01.747" v="18996"/>
          <ac:spMkLst>
            <pc:docMk/>
            <pc:sldMk cId="3472594070" sldId="306"/>
            <ac:spMk id="36" creationId="{A1AE4B79-4BB2-272D-7ABD-E2BD242D96E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1:16.860" v="19444"/>
          <ac:spMkLst>
            <pc:docMk/>
            <pc:sldMk cId="3472594070" sldId="306"/>
            <ac:spMk id="37" creationId="{5DA7F639-D8B3-A0B5-D4E3-83170E628192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8:01:16.199" v="19222"/>
          <ac:spMkLst>
            <pc:docMk/>
            <pc:sldMk cId="3472594070" sldId="306"/>
            <ac:spMk id="38" creationId="{80C5BC59-9FD2-498E-EF8E-0E5E51668FF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1:20.008" v="19605"/>
          <ac:spMkLst>
            <pc:docMk/>
            <pc:sldMk cId="3472594070" sldId="306"/>
            <ac:spMk id="39" creationId="{FBC31B31-E606-D93F-39CB-0D507E57BEC5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1:50.315" v="19766"/>
          <ac:spMkLst>
            <pc:docMk/>
            <pc:sldMk cId="3472594070" sldId="306"/>
            <ac:spMk id="40" creationId="{99BF9801-3EEF-C7AF-4E9C-C7C76A3476E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03.051" v="19927"/>
          <ac:spMkLst>
            <pc:docMk/>
            <pc:sldMk cId="3472594070" sldId="306"/>
            <ac:spMk id="41" creationId="{28248624-7959-A965-BC8A-C6E257B8160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04.061" v="20088"/>
          <ac:spMkLst>
            <pc:docMk/>
            <pc:sldMk cId="3472594070" sldId="306"/>
            <ac:spMk id="42" creationId="{5456EAF7-938B-4411-FC7B-4EA482125A2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05.836" v="20249"/>
          <ac:spMkLst>
            <pc:docMk/>
            <pc:sldMk cId="3472594070" sldId="306"/>
            <ac:spMk id="43" creationId="{401AA04C-9B0A-D757-4923-5551DF54F00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11.332" v="20410"/>
          <ac:spMkLst>
            <pc:docMk/>
            <pc:sldMk cId="3472594070" sldId="306"/>
            <ac:spMk id="44" creationId="{6AA619EE-1FCF-FF7E-0D7E-322E864AFF3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15.739" v="20571"/>
          <ac:spMkLst>
            <pc:docMk/>
            <pc:sldMk cId="3472594070" sldId="306"/>
            <ac:spMk id="45" creationId="{53F0DD5F-2017-C8F4-C72F-D605C741E4B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18.046" v="20732"/>
          <ac:spMkLst>
            <pc:docMk/>
            <pc:sldMk cId="3472594070" sldId="306"/>
            <ac:spMk id="46" creationId="{5114A1CE-73B1-B706-33BE-481FD0BD1B2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21.099" v="20893"/>
          <ac:spMkLst>
            <pc:docMk/>
            <pc:sldMk cId="3472594070" sldId="306"/>
            <ac:spMk id="47" creationId="{F1197D46-F86B-02A2-DE9F-9BC0BFDA1FB0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29.102" v="21064"/>
          <ac:spMkLst>
            <pc:docMk/>
            <pc:sldMk cId="3472594070" sldId="306"/>
            <ac:spMk id="48" creationId="{45D80014-8CAF-A59D-465A-C130F2A7ADDE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31.445" v="21227"/>
          <ac:spMkLst>
            <pc:docMk/>
            <pc:sldMk cId="3472594070" sldId="306"/>
            <ac:spMk id="49" creationId="{BA1E456C-0B24-5F1E-C448-F75D13EA250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32.627" v="21389"/>
          <ac:spMkLst>
            <pc:docMk/>
            <pc:sldMk cId="3472594070" sldId="306"/>
            <ac:spMk id="50" creationId="{DCFFF6F4-80F5-D926-2BE9-A941A4174EF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34.093" v="21551"/>
          <ac:spMkLst>
            <pc:docMk/>
            <pc:sldMk cId="3472594070" sldId="306"/>
            <ac:spMk id="51" creationId="{8235F492-9D50-EA7C-C294-DCB9E70D9B5C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37.292" v="21720"/>
          <ac:spMkLst>
            <pc:docMk/>
            <pc:sldMk cId="3472594070" sldId="306"/>
            <ac:spMk id="52" creationId="{D98D5496-8C3C-E690-008C-09AB09234474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38.443" v="21883"/>
          <ac:spMkLst>
            <pc:docMk/>
            <pc:sldMk cId="3472594070" sldId="306"/>
            <ac:spMk id="53" creationId="{028AEE9A-07C9-15F0-068F-EF50974581A7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42.057" v="22050"/>
          <ac:spMkLst>
            <pc:docMk/>
            <pc:sldMk cId="3472594070" sldId="306"/>
            <ac:spMk id="54" creationId="{60A4C397-BC4E-55E4-C070-5480FBC320A3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44.354" v="22211"/>
          <ac:spMkLst>
            <pc:docMk/>
            <pc:sldMk cId="3472594070" sldId="306"/>
            <ac:spMk id="55" creationId="{C1411CE3-6922-F09D-CE1B-0CD08D46BE3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2:47.369" v="22372"/>
          <ac:spMkLst>
            <pc:docMk/>
            <pc:sldMk cId="3472594070" sldId="306"/>
            <ac:spMk id="56" creationId="{97D72881-E8AE-D7DD-E23E-3C1A5E2F7FD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3:28.551" v="22820"/>
          <ac:spMkLst>
            <pc:docMk/>
            <pc:sldMk cId="3472594070" sldId="306"/>
            <ac:spMk id="57" creationId="{2940A063-C01F-CBBC-9835-C905AD8B0759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8:03:27.866" v="22598"/>
          <ac:spMkLst>
            <pc:docMk/>
            <pc:sldMk cId="3472594070" sldId="306"/>
            <ac:spMk id="58" creationId="{02C8F491-3197-B381-531C-111C96858E1B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3:42.435" v="23268"/>
          <ac:spMkLst>
            <pc:docMk/>
            <pc:sldMk cId="3472594070" sldId="306"/>
            <ac:spMk id="59" creationId="{095090AA-47C8-BDD2-898F-D3C0FBAD2895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8:03:41.750" v="23046"/>
          <ac:spMkLst>
            <pc:docMk/>
            <pc:sldMk cId="3472594070" sldId="306"/>
            <ac:spMk id="60" creationId="{E4680CFD-CAE1-97E3-D2FC-8C26B5074E56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3:45.531" v="23716"/>
          <ac:spMkLst>
            <pc:docMk/>
            <pc:sldMk cId="3472594070" sldId="306"/>
            <ac:spMk id="61" creationId="{E21B89B8-71B7-E074-B186-90CE893EA2D6}"/>
          </ac:spMkLst>
        </pc:spChg>
        <pc:spChg chg="add mod replST delST">
          <ac:chgData name="Rosfadhila Bt Mohd (GTS/PD&amp;T)" userId="cd4c412f-a258-4cac-8c09-3cd1825a87b2" providerId="ADAL" clId="{F68632B3-F417-40E2-B8AA-43A53E19BD49}" dt="2023-04-14T08:03:44.883" v="23494"/>
          <ac:spMkLst>
            <pc:docMk/>
            <pc:sldMk cId="3472594070" sldId="306"/>
            <ac:spMk id="62" creationId="{EB7A600C-9DC9-D12D-D4A2-025F55EB1E9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3:48.458" v="23877"/>
          <ac:spMkLst>
            <pc:docMk/>
            <pc:sldMk cId="3472594070" sldId="306"/>
            <ac:spMk id="63" creationId="{7C333E75-6928-F7B0-ACC9-7E9AB41E9855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3:53.335" v="24038"/>
          <ac:spMkLst>
            <pc:docMk/>
            <pc:sldMk cId="3472594070" sldId="306"/>
            <ac:spMk id="64" creationId="{7FDAEEFD-C227-B691-1E00-A86BA3209008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4:02.372" v="24199"/>
          <ac:spMkLst>
            <pc:docMk/>
            <pc:sldMk cId="3472594070" sldId="306"/>
            <ac:spMk id="65" creationId="{84FE6BC7-DA58-1E9C-313B-A2FE14E41189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4:06.362" v="24354"/>
          <ac:spMkLst>
            <pc:docMk/>
            <pc:sldMk cId="3472594070" sldId="306"/>
            <ac:spMk id="66" creationId="{C34E748D-8ABD-00AC-1435-1457D20B0ED1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4:52.451" v="24495"/>
          <ac:spMkLst>
            <pc:docMk/>
            <pc:sldMk cId="3472594070" sldId="306"/>
            <ac:spMk id="67" creationId="{E54DF05B-444A-0FBE-C221-027B41C310CF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4:53.293" v="24616"/>
          <ac:spMkLst>
            <pc:docMk/>
            <pc:sldMk cId="3472594070" sldId="306"/>
            <ac:spMk id="68" creationId="{04565C67-F5E7-D560-5E7B-ADF01A2351BD}"/>
          </ac:spMkLst>
        </pc:spChg>
        <pc:spChg chg="add del mod replST delST">
          <ac:chgData name="Rosfadhila Bt Mohd (GTS/PD&amp;T)" userId="cd4c412f-a258-4cac-8c09-3cd1825a87b2" providerId="ADAL" clId="{F68632B3-F417-40E2-B8AA-43A53E19BD49}" dt="2023-04-14T08:04:57.494" v="24707"/>
          <ac:spMkLst>
            <pc:docMk/>
            <pc:sldMk cId="3472594070" sldId="306"/>
            <ac:spMk id="69" creationId="{B14078C1-038D-7F6A-E142-A53D36C2A1A4}"/>
          </ac:spMkLst>
        </pc:spChg>
        <pc:spChg chg="add mod replST">
          <ac:chgData name="Rosfadhila Bt Mohd (GTS/PD&amp;T)" userId="cd4c412f-a258-4cac-8c09-3cd1825a87b2" providerId="ADAL" clId="{F68632B3-F417-40E2-B8AA-43A53E19BD49}" dt="2023-04-14T08:04:57.494" v="24711"/>
          <ac:spMkLst>
            <pc:docMk/>
            <pc:sldMk cId="3472594070" sldId="306"/>
            <ac:spMk id="70" creationId="{F8C4DF5E-013D-B02A-E283-65AD49FDF3AB}"/>
          </ac:spMkLst>
        </pc:spChg>
      </pc:sldChg>
      <pc:sldMasterChg chg="modSp modSldLayout">
        <pc:chgData name="Rosfadhila Bt Mohd (GTS/PD&amp;T)" userId="cd4c412f-a258-4cac-8c09-3cd1825a87b2" providerId="ADAL" clId="{F68632B3-F417-40E2-B8AA-43A53E19BD49}" dt="2023-04-14T07:07:55.108" v="2597"/>
        <pc:sldMasterMkLst>
          <pc:docMk/>
          <pc:sldMasterMk cId="3308835506" sldId="2147483672"/>
        </pc:sldMasterMkLst>
        <pc:spChg chg="mod">
          <ac:chgData name="Rosfadhila Bt Mohd (GTS/PD&amp;T)" userId="cd4c412f-a258-4cac-8c09-3cd1825a87b2" providerId="ADAL" clId="{F68632B3-F417-40E2-B8AA-43A53E19BD49}" dt="2023-04-14T06:59:54.535" v="2284"/>
          <ac:spMkLst>
            <pc:docMk/>
            <pc:sldMasterMk cId="3308835506" sldId="2147483672"/>
            <ac:spMk id="2" creationId="{00000000-0000-0000-0000-000000000000}"/>
          </ac:spMkLst>
        </pc:spChg>
        <pc:spChg chg="mod">
          <ac:chgData name="Rosfadhila Bt Mohd (GTS/PD&amp;T)" userId="cd4c412f-a258-4cac-8c09-3cd1825a87b2" providerId="ADAL" clId="{F68632B3-F417-40E2-B8AA-43A53E19BD49}" dt="2023-04-14T06:59:54.535" v="2284"/>
          <ac:spMkLst>
            <pc:docMk/>
            <pc:sldMasterMk cId="3308835506" sldId="2147483672"/>
            <ac:spMk id="3" creationId="{00000000-0000-0000-0000-000000000000}"/>
          </ac:spMkLst>
        </pc:spChg>
        <pc:spChg chg="mod">
          <ac:chgData name="Rosfadhila Bt Mohd (GTS/PD&amp;T)" userId="cd4c412f-a258-4cac-8c09-3cd1825a87b2" providerId="ADAL" clId="{F68632B3-F417-40E2-B8AA-43A53E19BD49}" dt="2023-04-14T06:59:54.535" v="2284"/>
          <ac:spMkLst>
            <pc:docMk/>
            <pc:sldMasterMk cId="3308835506" sldId="2147483672"/>
            <ac:spMk id="4" creationId="{00000000-0000-0000-0000-000000000000}"/>
          </ac:spMkLst>
        </pc:spChg>
        <pc:spChg chg="mod">
          <ac:chgData name="Rosfadhila Bt Mohd (GTS/PD&amp;T)" userId="cd4c412f-a258-4cac-8c09-3cd1825a87b2" providerId="ADAL" clId="{F68632B3-F417-40E2-B8AA-43A53E19BD49}" dt="2023-04-14T06:59:54.535" v="2284"/>
          <ac:spMkLst>
            <pc:docMk/>
            <pc:sldMasterMk cId="3308835506" sldId="2147483672"/>
            <ac:spMk id="5" creationId="{00000000-0000-0000-0000-000000000000}"/>
          </ac:spMkLst>
        </pc:spChg>
        <pc:spChg chg="mod">
          <ac:chgData name="Rosfadhila Bt Mohd (GTS/PD&amp;T)" userId="cd4c412f-a258-4cac-8c09-3cd1825a87b2" providerId="ADAL" clId="{F68632B3-F417-40E2-B8AA-43A53E19BD49}" dt="2023-04-14T06:59:54.535" v="2284"/>
          <ac:spMkLst>
            <pc:docMk/>
            <pc:sldMasterMk cId="3308835506" sldId="2147483672"/>
            <ac:spMk id="6" creationId="{00000000-0000-0000-0000-000000000000}"/>
          </ac:spMkLst>
        </pc:spChg>
        <pc:sldLayoutChg chg="modSp mod">
          <pc:chgData name="Rosfadhila Bt Mohd (GTS/PD&amp;T)" userId="cd4c412f-a258-4cac-8c09-3cd1825a87b2" providerId="ADAL" clId="{F68632B3-F417-40E2-B8AA-43A53E19BD49}" dt="2023-04-14T07:07:55.108" v="2597"/>
          <pc:sldLayoutMkLst>
            <pc:docMk/>
            <pc:sldMasterMk cId="3308835506" sldId="2147483672"/>
            <pc:sldLayoutMk cId="611462185" sldId="2147483673"/>
          </pc:sldLayoutMkLst>
          <pc:spChg chg="mod">
            <ac:chgData name="Rosfadhila Bt Mohd (GTS/PD&amp;T)" userId="cd4c412f-a258-4cac-8c09-3cd1825a87b2" providerId="ADAL" clId="{F68632B3-F417-40E2-B8AA-43A53E19BD49}" dt="2023-04-14T06:59:54.535" v="2284"/>
            <ac:spMkLst>
              <pc:docMk/>
              <pc:sldMasterMk cId="3308835506" sldId="2147483672"/>
              <pc:sldLayoutMk cId="611462185" sldId="2147483673"/>
              <ac:spMk id="2" creationId="{00000000-0000-0000-0000-000000000000}"/>
            </ac:spMkLst>
          </pc:spChg>
          <pc:spChg chg="mod">
            <ac:chgData name="Rosfadhila Bt Mohd (GTS/PD&amp;T)" userId="cd4c412f-a258-4cac-8c09-3cd1825a87b2" providerId="ADAL" clId="{F68632B3-F417-40E2-B8AA-43A53E19BD49}" dt="2023-04-14T06:59:54.535" v="2284"/>
            <ac:spMkLst>
              <pc:docMk/>
              <pc:sldMasterMk cId="3308835506" sldId="2147483672"/>
              <pc:sldLayoutMk cId="611462185" sldId="2147483673"/>
              <ac:spMk id="3" creationId="{00000000-0000-0000-0000-000000000000}"/>
            </ac:spMkLst>
          </pc:spChg>
          <pc:spChg chg="mod replST delST">
            <ac:chgData name="Rosfadhila Bt Mohd (GTS/PD&amp;T)" userId="cd4c412f-a258-4cac-8c09-3cd1825a87b2" providerId="ADAL" clId="{F68632B3-F417-40E2-B8AA-43A53E19BD49}" dt="2023-04-14T07:07:55.108" v="2597"/>
            <ac:spMkLst>
              <pc:docMk/>
              <pc:sldMasterMk cId="3308835506" sldId="2147483672"/>
              <pc:sldLayoutMk cId="611462185" sldId="2147483673"/>
              <ac:spMk id="5" creationId="{00000000-0000-0000-0000-000000000000}"/>
            </ac:spMkLst>
          </pc:spChg>
        </pc:sldLayoutChg>
        <pc:sldLayoutChg chg="modSp">
          <pc:chgData name="Rosfadhila Bt Mohd (GTS/PD&amp;T)" userId="cd4c412f-a258-4cac-8c09-3cd1825a87b2" providerId="ADAL" clId="{F68632B3-F417-40E2-B8AA-43A53E19BD49}" dt="2023-04-14T06:59:54.535" v="2284"/>
          <pc:sldLayoutMkLst>
            <pc:docMk/>
            <pc:sldMasterMk cId="3308835506" sldId="2147483672"/>
            <pc:sldLayoutMk cId="217985842" sldId="2147483674"/>
          </pc:sldLayoutMkLst>
          <pc:spChg chg="mod">
            <ac:chgData name="Rosfadhila Bt Mohd (GTS/PD&amp;T)" userId="cd4c412f-a258-4cac-8c09-3cd1825a87b2" providerId="ADAL" clId="{F68632B3-F417-40E2-B8AA-43A53E19BD49}" dt="2023-04-14T06:59:54.535" v="2284"/>
            <ac:spMkLst>
              <pc:docMk/>
              <pc:sldMasterMk cId="3308835506" sldId="2147483672"/>
              <pc:sldLayoutMk cId="217985842" sldId="2147483674"/>
              <ac:spMk id="5" creationId="{00000000-0000-0000-0000-000000000000}"/>
            </ac:spMkLst>
          </pc:spChg>
        </pc:sldLayoutChg>
        <pc:sldLayoutChg chg="modSp">
          <pc:chgData name="Rosfadhila Bt Mohd (GTS/PD&amp;T)" userId="cd4c412f-a258-4cac-8c09-3cd1825a87b2" providerId="ADAL" clId="{F68632B3-F417-40E2-B8AA-43A53E19BD49}" dt="2023-04-14T06:59:54.535" v="2284"/>
          <pc:sldLayoutMkLst>
            <pc:docMk/>
            <pc:sldMasterMk cId="3308835506" sldId="2147483672"/>
            <pc:sldLayoutMk cId="1374366270" sldId="2147483675"/>
          </pc:sldLayoutMkLst>
          <pc:spChg chg="mod">
            <ac:chgData name="Rosfadhila Bt Mohd (GTS/PD&amp;T)" userId="cd4c412f-a258-4cac-8c09-3cd1825a87b2" providerId="ADAL" clId="{F68632B3-F417-40E2-B8AA-43A53E19BD49}" dt="2023-04-14T06:59:54.535" v="2284"/>
            <ac:spMkLst>
              <pc:docMk/>
              <pc:sldMasterMk cId="3308835506" sldId="2147483672"/>
              <pc:sldLayoutMk cId="1374366270" sldId="2147483675"/>
              <ac:spMk id="2" creationId="{00000000-0000-0000-0000-000000000000}"/>
            </ac:spMkLst>
          </pc:spChg>
          <pc:spChg chg="mod">
            <ac:chgData name="Rosfadhila Bt Mohd (GTS/PD&amp;T)" userId="cd4c412f-a258-4cac-8c09-3cd1825a87b2" providerId="ADAL" clId="{F68632B3-F417-40E2-B8AA-43A53E19BD49}" dt="2023-04-14T06:59:54.535" v="2284"/>
            <ac:spMkLst>
              <pc:docMk/>
              <pc:sldMasterMk cId="3308835506" sldId="2147483672"/>
              <pc:sldLayoutMk cId="1374366270" sldId="2147483675"/>
              <ac:spMk id="3" creationId="{00000000-0000-0000-0000-000000000000}"/>
            </ac:spMkLst>
          </pc:spChg>
        </pc:sldLayoutChg>
        <pc:sldLayoutChg chg="modSp">
          <pc:chgData name="Rosfadhila Bt Mohd (GTS/PD&amp;T)" userId="cd4c412f-a258-4cac-8c09-3cd1825a87b2" providerId="ADAL" clId="{F68632B3-F417-40E2-B8AA-43A53E19BD49}" dt="2023-04-14T06:59:54.535" v="2284"/>
          <pc:sldLayoutMkLst>
            <pc:docMk/>
            <pc:sldMasterMk cId="3308835506" sldId="2147483672"/>
            <pc:sldLayoutMk cId="1189763084" sldId="2147483676"/>
          </pc:sldLayoutMkLst>
          <pc:spChg chg="mod">
            <ac:chgData name="Rosfadhila Bt Mohd (GTS/PD&amp;T)" userId="cd4c412f-a258-4cac-8c09-3cd1825a87b2" providerId="ADAL" clId="{F68632B3-F417-40E2-B8AA-43A53E19BD49}" dt="2023-04-14T06:59:54.535" v="2284"/>
            <ac:spMkLst>
              <pc:docMk/>
              <pc:sldMasterMk cId="3308835506" sldId="2147483672"/>
              <pc:sldLayoutMk cId="1189763084" sldId="2147483676"/>
              <ac:spMk id="3" creationId="{00000000-0000-0000-0000-000000000000}"/>
            </ac:spMkLst>
          </pc:spChg>
          <pc:spChg chg="mod">
            <ac:chgData name="Rosfadhila Bt Mohd (GTS/PD&amp;T)" userId="cd4c412f-a258-4cac-8c09-3cd1825a87b2" providerId="ADAL" clId="{F68632B3-F417-40E2-B8AA-43A53E19BD49}" dt="2023-04-14T06:59:54.535" v="2284"/>
            <ac:spMkLst>
              <pc:docMk/>
              <pc:sldMasterMk cId="3308835506" sldId="2147483672"/>
              <pc:sldLayoutMk cId="1189763084" sldId="2147483676"/>
              <ac:spMk id="4" creationId="{00000000-0000-0000-0000-000000000000}"/>
            </ac:spMkLst>
          </pc:spChg>
        </pc:sldLayoutChg>
        <pc:sldLayoutChg chg="modSp">
          <pc:chgData name="Rosfadhila Bt Mohd (GTS/PD&amp;T)" userId="cd4c412f-a258-4cac-8c09-3cd1825a87b2" providerId="ADAL" clId="{F68632B3-F417-40E2-B8AA-43A53E19BD49}" dt="2023-04-14T06:59:54.535" v="2284"/>
          <pc:sldLayoutMkLst>
            <pc:docMk/>
            <pc:sldMasterMk cId="3308835506" sldId="2147483672"/>
            <pc:sldLayoutMk cId="562398516" sldId="2147483677"/>
          </pc:sldLayoutMkLst>
          <pc:spChg chg="mod">
            <ac:chgData name="Rosfadhila Bt Mohd (GTS/PD&amp;T)" userId="cd4c412f-a258-4cac-8c09-3cd1825a87b2" providerId="ADAL" clId="{F68632B3-F417-40E2-B8AA-43A53E19BD49}" dt="2023-04-14T06:59:54.535" v="2284"/>
            <ac:spMkLst>
              <pc:docMk/>
              <pc:sldMasterMk cId="3308835506" sldId="2147483672"/>
              <pc:sldLayoutMk cId="562398516" sldId="2147483677"/>
              <ac:spMk id="2" creationId="{00000000-0000-0000-0000-000000000000}"/>
            </ac:spMkLst>
          </pc:spChg>
          <pc:spChg chg="mod">
            <ac:chgData name="Rosfadhila Bt Mohd (GTS/PD&amp;T)" userId="cd4c412f-a258-4cac-8c09-3cd1825a87b2" providerId="ADAL" clId="{F68632B3-F417-40E2-B8AA-43A53E19BD49}" dt="2023-04-14T06:59:54.535" v="2284"/>
            <ac:spMkLst>
              <pc:docMk/>
              <pc:sldMasterMk cId="3308835506" sldId="2147483672"/>
              <pc:sldLayoutMk cId="562398516" sldId="2147483677"/>
              <ac:spMk id="3" creationId="{00000000-0000-0000-0000-000000000000}"/>
            </ac:spMkLst>
          </pc:spChg>
          <pc:spChg chg="mod">
            <ac:chgData name="Rosfadhila Bt Mohd (GTS/PD&amp;T)" userId="cd4c412f-a258-4cac-8c09-3cd1825a87b2" providerId="ADAL" clId="{F68632B3-F417-40E2-B8AA-43A53E19BD49}" dt="2023-04-14T06:59:54.535" v="2284"/>
            <ac:spMkLst>
              <pc:docMk/>
              <pc:sldMasterMk cId="3308835506" sldId="2147483672"/>
              <pc:sldLayoutMk cId="562398516" sldId="2147483677"/>
              <ac:spMk id="4" creationId="{00000000-0000-0000-0000-000000000000}"/>
            </ac:spMkLst>
          </pc:spChg>
          <pc:spChg chg="mod">
            <ac:chgData name="Rosfadhila Bt Mohd (GTS/PD&amp;T)" userId="cd4c412f-a258-4cac-8c09-3cd1825a87b2" providerId="ADAL" clId="{F68632B3-F417-40E2-B8AA-43A53E19BD49}" dt="2023-04-14T06:59:54.535" v="2284"/>
            <ac:spMkLst>
              <pc:docMk/>
              <pc:sldMasterMk cId="3308835506" sldId="2147483672"/>
              <pc:sldLayoutMk cId="562398516" sldId="2147483677"/>
              <ac:spMk id="5" creationId="{00000000-0000-0000-0000-000000000000}"/>
            </ac:spMkLst>
          </pc:spChg>
          <pc:spChg chg="mod">
            <ac:chgData name="Rosfadhila Bt Mohd (GTS/PD&amp;T)" userId="cd4c412f-a258-4cac-8c09-3cd1825a87b2" providerId="ADAL" clId="{F68632B3-F417-40E2-B8AA-43A53E19BD49}" dt="2023-04-14T06:59:54.535" v="2284"/>
            <ac:spMkLst>
              <pc:docMk/>
              <pc:sldMasterMk cId="3308835506" sldId="2147483672"/>
              <pc:sldLayoutMk cId="562398516" sldId="2147483677"/>
              <ac:spMk id="6" creationId="{00000000-0000-0000-0000-000000000000}"/>
            </ac:spMkLst>
          </pc:spChg>
        </pc:sldLayoutChg>
        <pc:sldLayoutChg chg="modSp">
          <pc:chgData name="Rosfadhila Bt Mohd (GTS/PD&amp;T)" userId="cd4c412f-a258-4cac-8c09-3cd1825a87b2" providerId="ADAL" clId="{F68632B3-F417-40E2-B8AA-43A53E19BD49}" dt="2023-04-14T06:59:54.535" v="2284"/>
          <pc:sldLayoutMkLst>
            <pc:docMk/>
            <pc:sldMasterMk cId="3308835506" sldId="2147483672"/>
            <pc:sldLayoutMk cId="252735869" sldId="2147483680"/>
          </pc:sldLayoutMkLst>
          <pc:spChg chg="mod">
            <ac:chgData name="Rosfadhila Bt Mohd (GTS/PD&amp;T)" userId="cd4c412f-a258-4cac-8c09-3cd1825a87b2" providerId="ADAL" clId="{F68632B3-F417-40E2-B8AA-43A53E19BD49}" dt="2023-04-14T06:59:54.535" v="2284"/>
            <ac:spMkLst>
              <pc:docMk/>
              <pc:sldMasterMk cId="3308835506" sldId="2147483672"/>
              <pc:sldLayoutMk cId="252735869" sldId="2147483680"/>
              <ac:spMk id="2" creationId="{00000000-0000-0000-0000-000000000000}"/>
            </ac:spMkLst>
          </pc:spChg>
          <pc:spChg chg="mod">
            <ac:chgData name="Rosfadhila Bt Mohd (GTS/PD&amp;T)" userId="cd4c412f-a258-4cac-8c09-3cd1825a87b2" providerId="ADAL" clId="{F68632B3-F417-40E2-B8AA-43A53E19BD49}" dt="2023-04-14T06:59:54.535" v="2284"/>
            <ac:spMkLst>
              <pc:docMk/>
              <pc:sldMasterMk cId="3308835506" sldId="2147483672"/>
              <pc:sldLayoutMk cId="252735869" sldId="2147483680"/>
              <ac:spMk id="3" creationId="{00000000-0000-0000-0000-000000000000}"/>
            </ac:spMkLst>
          </pc:spChg>
          <pc:spChg chg="mod">
            <ac:chgData name="Rosfadhila Bt Mohd (GTS/PD&amp;T)" userId="cd4c412f-a258-4cac-8c09-3cd1825a87b2" providerId="ADAL" clId="{F68632B3-F417-40E2-B8AA-43A53E19BD49}" dt="2023-04-14T06:59:54.535" v="2284"/>
            <ac:spMkLst>
              <pc:docMk/>
              <pc:sldMasterMk cId="3308835506" sldId="2147483672"/>
              <pc:sldLayoutMk cId="252735869" sldId="2147483680"/>
              <ac:spMk id="4" creationId="{00000000-0000-0000-0000-000000000000}"/>
            </ac:spMkLst>
          </pc:spChg>
        </pc:sldLayoutChg>
        <pc:sldLayoutChg chg="modSp">
          <pc:chgData name="Rosfadhila Bt Mohd (GTS/PD&amp;T)" userId="cd4c412f-a258-4cac-8c09-3cd1825a87b2" providerId="ADAL" clId="{F68632B3-F417-40E2-B8AA-43A53E19BD49}" dt="2023-04-14T06:59:54.535" v="2284"/>
          <pc:sldLayoutMkLst>
            <pc:docMk/>
            <pc:sldMasterMk cId="3308835506" sldId="2147483672"/>
            <pc:sldLayoutMk cId="4150574055" sldId="2147483681"/>
          </pc:sldLayoutMkLst>
          <pc:spChg chg="mod">
            <ac:chgData name="Rosfadhila Bt Mohd (GTS/PD&amp;T)" userId="cd4c412f-a258-4cac-8c09-3cd1825a87b2" providerId="ADAL" clId="{F68632B3-F417-40E2-B8AA-43A53E19BD49}" dt="2023-04-14T06:59:54.535" v="2284"/>
            <ac:spMkLst>
              <pc:docMk/>
              <pc:sldMasterMk cId="3308835506" sldId="2147483672"/>
              <pc:sldLayoutMk cId="4150574055" sldId="2147483681"/>
              <ac:spMk id="2" creationId="{00000000-0000-0000-0000-000000000000}"/>
            </ac:spMkLst>
          </pc:spChg>
          <pc:spChg chg="mod">
            <ac:chgData name="Rosfadhila Bt Mohd (GTS/PD&amp;T)" userId="cd4c412f-a258-4cac-8c09-3cd1825a87b2" providerId="ADAL" clId="{F68632B3-F417-40E2-B8AA-43A53E19BD49}" dt="2023-04-14T06:59:54.535" v="2284"/>
            <ac:spMkLst>
              <pc:docMk/>
              <pc:sldMasterMk cId="3308835506" sldId="2147483672"/>
              <pc:sldLayoutMk cId="4150574055" sldId="2147483681"/>
              <ac:spMk id="3" creationId="{00000000-0000-0000-0000-000000000000}"/>
            </ac:spMkLst>
          </pc:spChg>
          <pc:spChg chg="mod">
            <ac:chgData name="Rosfadhila Bt Mohd (GTS/PD&amp;T)" userId="cd4c412f-a258-4cac-8c09-3cd1825a87b2" providerId="ADAL" clId="{F68632B3-F417-40E2-B8AA-43A53E19BD49}" dt="2023-04-14T06:59:54.535" v="2284"/>
            <ac:spMkLst>
              <pc:docMk/>
              <pc:sldMasterMk cId="3308835506" sldId="2147483672"/>
              <pc:sldLayoutMk cId="4150574055" sldId="2147483681"/>
              <ac:spMk id="4" creationId="{00000000-0000-0000-0000-000000000000}"/>
            </ac:spMkLst>
          </pc:spChg>
        </pc:sldLayoutChg>
        <pc:sldLayoutChg chg="modSp">
          <pc:chgData name="Rosfadhila Bt Mohd (GTS/PD&amp;T)" userId="cd4c412f-a258-4cac-8c09-3cd1825a87b2" providerId="ADAL" clId="{F68632B3-F417-40E2-B8AA-43A53E19BD49}" dt="2023-04-14T06:59:54.535" v="2284"/>
          <pc:sldLayoutMkLst>
            <pc:docMk/>
            <pc:sldMasterMk cId="3308835506" sldId="2147483672"/>
            <pc:sldLayoutMk cId="4109993077" sldId="2147483683"/>
          </pc:sldLayoutMkLst>
          <pc:spChg chg="mod">
            <ac:chgData name="Rosfadhila Bt Mohd (GTS/PD&amp;T)" userId="cd4c412f-a258-4cac-8c09-3cd1825a87b2" providerId="ADAL" clId="{F68632B3-F417-40E2-B8AA-43A53E19BD49}" dt="2023-04-14T06:59:54.535" v="2284"/>
            <ac:spMkLst>
              <pc:docMk/>
              <pc:sldMasterMk cId="3308835506" sldId="2147483672"/>
              <pc:sldLayoutMk cId="4109993077" sldId="2147483683"/>
              <ac:spMk id="2" creationId="{00000000-0000-0000-0000-000000000000}"/>
            </ac:spMkLst>
          </pc:spChg>
          <pc:spChg chg="mod">
            <ac:chgData name="Rosfadhila Bt Mohd (GTS/PD&amp;T)" userId="cd4c412f-a258-4cac-8c09-3cd1825a87b2" providerId="ADAL" clId="{F68632B3-F417-40E2-B8AA-43A53E19BD49}" dt="2023-04-14T06:59:54.535" v="2284"/>
            <ac:spMkLst>
              <pc:docMk/>
              <pc:sldMasterMk cId="3308835506" sldId="2147483672"/>
              <pc:sldLayoutMk cId="4109993077" sldId="2147483683"/>
              <ac:spMk id="3" creationId="{00000000-0000-0000-0000-000000000000}"/>
            </ac:spMkLst>
          </pc:spChg>
        </pc:sldLayoutChg>
      </pc:sldMasterChg>
      <pc:sldMasterChg chg="modSp modSldLayout">
        <pc:chgData name="Rosfadhila Bt Mohd (GTS/PD&amp;T)" userId="cd4c412f-a258-4cac-8c09-3cd1825a87b2" providerId="ADAL" clId="{F68632B3-F417-40E2-B8AA-43A53E19BD49}" dt="2023-04-14T06:59:54.466" v="2265" actId="6549"/>
        <pc:sldMasterMkLst>
          <pc:docMk/>
          <pc:sldMasterMk cId="1543259107" sldId="2147483684"/>
        </pc:sldMasterMkLst>
        <pc:spChg chg="mod">
          <ac:chgData name="Rosfadhila Bt Mohd (GTS/PD&amp;T)" userId="cd4c412f-a258-4cac-8c09-3cd1825a87b2" providerId="ADAL" clId="{F68632B3-F417-40E2-B8AA-43A53E19BD49}" dt="2023-04-14T06:59:42.037" v="1715"/>
          <ac:spMkLst>
            <pc:docMk/>
            <pc:sldMasterMk cId="1543259107" sldId="2147483684"/>
            <ac:spMk id="2" creationId="{00000000-0000-0000-0000-000000000000}"/>
          </ac:spMkLst>
        </pc:spChg>
        <pc:spChg chg="mod">
          <ac:chgData name="Rosfadhila Bt Mohd (GTS/PD&amp;T)" userId="cd4c412f-a258-4cac-8c09-3cd1825a87b2" providerId="ADAL" clId="{F68632B3-F417-40E2-B8AA-43A53E19BD49}" dt="2023-04-14T06:59:42.037" v="1715"/>
          <ac:spMkLst>
            <pc:docMk/>
            <pc:sldMasterMk cId="1543259107" sldId="2147483684"/>
            <ac:spMk id="3" creationId="{00000000-0000-0000-0000-000000000000}"/>
          </ac:spMkLst>
        </pc:spChg>
        <pc:spChg chg="mod">
          <ac:chgData name="Rosfadhila Bt Mohd (GTS/PD&amp;T)" userId="cd4c412f-a258-4cac-8c09-3cd1825a87b2" providerId="ADAL" clId="{F68632B3-F417-40E2-B8AA-43A53E19BD49}" dt="2023-04-14T06:59:42.037" v="1715"/>
          <ac:spMkLst>
            <pc:docMk/>
            <pc:sldMasterMk cId="1543259107" sldId="2147483684"/>
            <ac:spMk id="4" creationId="{00000000-0000-0000-0000-000000000000}"/>
          </ac:spMkLst>
        </pc:spChg>
        <pc:spChg chg="mod">
          <ac:chgData name="Rosfadhila Bt Mohd (GTS/PD&amp;T)" userId="cd4c412f-a258-4cac-8c09-3cd1825a87b2" providerId="ADAL" clId="{F68632B3-F417-40E2-B8AA-43A53E19BD49}" dt="2023-04-14T06:59:42.037" v="1715"/>
          <ac:spMkLst>
            <pc:docMk/>
            <pc:sldMasterMk cId="1543259107" sldId="2147483684"/>
            <ac:spMk id="5" creationId="{00000000-0000-0000-0000-000000000000}"/>
          </ac:spMkLst>
        </pc:spChg>
        <pc:spChg chg="mod">
          <ac:chgData name="Rosfadhila Bt Mohd (GTS/PD&amp;T)" userId="cd4c412f-a258-4cac-8c09-3cd1825a87b2" providerId="ADAL" clId="{F68632B3-F417-40E2-B8AA-43A53E19BD49}" dt="2023-04-14T06:59:42.037" v="1715"/>
          <ac:spMkLst>
            <pc:docMk/>
            <pc:sldMasterMk cId="1543259107" sldId="2147483684"/>
            <ac:spMk id="6" creationId="{00000000-0000-0000-0000-000000000000}"/>
          </ac:spMkLst>
        </pc:spChg>
        <pc:sldLayoutChg chg="modSp mod">
          <pc:chgData name="Rosfadhila Bt Mohd (GTS/PD&amp;T)" userId="cd4c412f-a258-4cac-8c09-3cd1825a87b2" providerId="ADAL" clId="{F68632B3-F417-40E2-B8AA-43A53E19BD49}" dt="2023-04-14T06:59:54.466" v="2265" actId="6549"/>
          <pc:sldLayoutMkLst>
            <pc:docMk/>
            <pc:sldMasterMk cId="1543259107" sldId="2147483684"/>
            <pc:sldLayoutMk cId="2075014231" sldId="2147483685"/>
          </pc:sldLayoutMkLst>
          <pc:spChg chg="mod">
            <ac:chgData name="Rosfadhila Bt Mohd (GTS/PD&amp;T)" userId="cd4c412f-a258-4cac-8c09-3cd1825a87b2" providerId="ADAL" clId="{F68632B3-F417-40E2-B8AA-43A53E19BD49}" dt="2023-04-14T06:59:42.037" v="1715"/>
            <ac:spMkLst>
              <pc:docMk/>
              <pc:sldMasterMk cId="1543259107" sldId="2147483684"/>
              <pc:sldLayoutMk cId="2075014231" sldId="2147483685"/>
              <ac:spMk id="2" creationId="{00000000-0000-0000-0000-000000000000}"/>
            </ac:spMkLst>
          </pc:spChg>
          <pc:spChg chg="mod">
            <ac:chgData name="Rosfadhila Bt Mohd (GTS/PD&amp;T)" userId="cd4c412f-a258-4cac-8c09-3cd1825a87b2" providerId="ADAL" clId="{F68632B3-F417-40E2-B8AA-43A53E19BD49}" dt="2023-04-14T06:59:42.037" v="1715"/>
            <ac:spMkLst>
              <pc:docMk/>
              <pc:sldMasterMk cId="1543259107" sldId="2147483684"/>
              <pc:sldLayoutMk cId="2075014231" sldId="2147483685"/>
              <ac:spMk id="3" creationId="{00000000-0000-0000-0000-000000000000}"/>
            </ac:spMkLst>
          </pc:spChg>
          <pc:spChg chg="mod replST delST">
            <ac:chgData name="Rosfadhila Bt Mohd (GTS/PD&amp;T)" userId="cd4c412f-a258-4cac-8c09-3cd1825a87b2" providerId="ADAL" clId="{F68632B3-F417-40E2-B8AA-43A53E19BD49}" dt="2023-04-14T06:59:54.466" v="2265" actId="6549"/>
            <ac:spMkLst>
              <pc:docMk/>
              <pc:sldMasterMk cId="1543259107" sldId="2147483684"/>
              <pc:sldLayoutMk cId="2075014231" sldId="2147483685"/>
              <ac:spMk id="5" creationId="{00000000-0000-0000-0000-000000000000}"/>
            </ac:spMkLst>
          </pc:spChg>
        </pc:sldLayoutChg>
        <pc:sldLayoutChg chg="modSp">
          <pc:chgData name="Rosfadhila Bt Mohd (GTS/PD&amp;T)" userId="cd4c412f-a258-4cac-8c09-3cd1825a87b2" providerId="ADAL" clId="{F68632B3-F417-40E2-B8AA-43A53E19BD49}" dt="2023-04-14T06:59:42.037" v="1715"/>
          <pc:sldLayoutMkLst>
            <pc:docMk/>
            <pc:sldMasterMk cId="1543259107" sldId="2147483684"/>
            <pc:sldLayoutMk cId="1776952442" sldId="2147483687"/>
          </pc:sldLayoutMkLst>
          <pc:spChg chg="mod">
            <ac:chgData name="Rosfadhila Bt Mohd (GTS/PD&amp;T)" userId="cd4c412f-a258-4cac-8c09-3cd1825a87b2" providerId="ADAL" clId="{F68632B3-F417-40E2-B8AA-43A53E19BD49}" dt="2023-04-14T06:59:42.037" v="1715"/>
            <ac:spMkLst>
              <pc:docMk/>
              <pc:sldMasterMk cId="1543259107" sldId="2147483684"/>
              <pc:sldLayoutMk cId="1776952442" sldId="2147483687"/>
              <ac:spMk id="2" creationId="{00000000-0000-0000-0000-000000000000}"/>
            </ac:spMkLst>
          </pc:spChg>
          <pc:spChg chg="mod">
            <ac:chgData name="Rosfadhila Bt Mohd (GTS/PD&amp;T)" userId="cd4c412f-a258-4cac-8c09-3cd1825a87b2" providerId="ADAL" clId="{F68632B3-F417-40E2-B8AA-43A53E19BD49}" dt="2023-04-14T06:59:42.037" v="1715"/>
            <ac:spMkLst>
              <pc:docMk/>
              <pc:sldMasterMk cId="1543259107" sldId="2147483684"/>
              <pc:sldLayoutMk cId="1776952442" sldId="2147483687"/>
              <ac:spMk id="3" creationId="{00000000-0000-0000-0000-000000000000}"/>
            </ac:spMkLst>
          </pc:spChg>
        </pc:sldLayoutChg>
        <pc:sldLayoutChg chg="modSp">
          <pc:chgData name="Rosfadhila Bt Mohd (GTS/PD&amp;T)" userId="cd4c412f-a258-4cac-8c09-3cd1825a87b2" providerId="ADAL" clId="{F68632B3-F417-40E2-B8AA-43A53E19BD49}" dt="2023-04-14T06:59:42.037" v="1715"/>
          <pc:sldLayoutMkLst>
            <pc:docMk/>
            <pc:sldMasterMk cId="1543259107" sldId="2147483684"/>
            <pc:sldLayoutMk cId="3811238511" sldId="2147483688"/>
          </pc:sldLayoutMkLst>
          <pc:spChg chg="mod">
            <ac:chgData name="Rosfadhila Bt Mohd (GTS/PD&amp;T)" userId="cd4c412f-a258-4cac-8c09-3cd1825a87b2" providerId="ADAL" clId="{F68632B3-F417-40E2-B8AA-43A53E19BD49}" dt="2023-04-14T06:59:42.037" v="1715"/>
            <ac:spMkLst>
              <pc:docMk/>
              <pc:sldMasterMk cId="1543259107" sldId="2147483684"/>
              <pc:sldLayoutMk cId="3811238511" sldId="2147483688"/>
              <ac:spMk id="3" creationId="{00000000-0000-0000-0000-000000000000}"/>
            </ac:spMkLst>
          </pc:spChg>
          <pc:spChg chg="mod">
            <ac:chgData name="Rosfadhila Bt Mohd (GTS/PD&amp;T)" userId="cd4c412f-a258-4cac-8c09-3cd1825a87b2" providerId="ADAL" clId="{F68632B3-F417-40E2-B8AA-43A53E19BD49}" dt="2023-04-14T06:59:42.037" v="1715"/>
            <ac:spMkLst>
              <pc:docMk/>
              <pc:sldMasterMk cId="1543259107" sldId="2147483684"/>
              <pc:sldLayoutMk cId="3811238511" sldId="2147483688"/>
              <ac:spMk id="4" creationId="{00000000-0000-0000-0000-000000000000}"/>
            </ac:spMkLst>
          </pc:spChg>
        </pc:sldLayoutChg>
        <pc:sldLayoutChg chg="modSp">
          <pc:chgData name="Rosfadhila Bt Mohd (GTS/PD&amp;T)" userId="cd4c412f-a258-4cac-8c09-3cd1825a87b2" providerId="ADAL" clId="{F68632B3-F417-40E2-B8AA-43A53E19BD49}" dt="2023-04-14T06:59:42.037" v="1715"/>
          <pc:sldLayoutMkLst>
            <pc:docMk/>
            <pc:sldMasterMk cId="1543259107" sldId="2147483684"/>
            <pc:sldLayoutMk cId="2148608734" sldId="2147483689"/>
          </pc:sldLayoutMkLst>
          <pc:spChg chg="mod">
            <ac:chgData name="Rosfadhila Bt Mohd (GTS/PD&amp;T)" userId="cd4c412f-a258-4cac-8c09-3cd1825a87b2" providerId="ADAL" clId="{F68632B3-F417-40E2-B8AA-43A53E19BD49}" dt="2023-04-14T06:59:42.037" v="1715"/>
            <ac:spMkLst>
              <pc:docMk/>
              <pc:sldMasterMk cId="1543259107" sldId="2147483684"/>
              <pc:sldLayoutMk cId="2148608734" sldId="2147483689"/>
              <ac:spMk id="2" creationId="{00000000-0000-0000-0000-000000000000}"/>
            </ac:spMkLst>
          </pc:spChg>
          <pc:spChg chg="mod">
            <ac:chgData name="Rosfadhila Bt Mohd (GTS/PD&amp;T)" userId="cd4c412f-a258-4cac-8c09-3cd1825a87b2" providerId="ADAL" clId="{F68632B3-F417-40E2-B8AA-43A53E19BD49}" dt="2023-04-14T06:59:42.037" v="1715"/>
            <ac:spMkLst>
              <pc:docMk/>
              <pc:sldMasterMk cId="1543259107" sldId="2147483684"/>
              <pc:sldLayoutMk cId="2148608734" sldId="2147483689"/>
              <ac:spMk id="3" creationId="{00000000-0000-0000-0000-000000000000}"/>
            </ac:spMkLst>
          </pc:spChg>
          <pc:spChg chg="mod">
            <ac:chgData name="Rosfadhila Bt Mohd (GTS/PD&amp;T)" userId="cd4c412f-a258-4cac-8c09-3cd1825a87b2" providerId="ADAL" clId="{F68632B3-F417-40E2-B8AA-43A53E19BD49}" dt="2023-04-14T06:59:42.037" v="1715"/>
            <ac:spMkLst>
              <pc:docMk/>
              <pc:sldMasterMk cId="1543259107" sldId="2147483684"/>
              <pc:sldLayoutMk cId="2148608734" sldId="2147483689"/>
              <ac:spMk id="4" creationId="{00000000-0000-0000-0000-000000000000}"/>
            </ac:spMkLst>
          </pc:spChg>
          <pc:spChg chg="mod">
            <ac:chgData name="Rosfadhila Bt Mohd (GTS/PD&amp;T)" userId="cd4c412f-a258-4cac-8c09-3cd1825a87b2" providerId="ADAL" clId="{F68632B3-F417-40E2-B8AA-43A53E19BD49}" dt="2023-04-14T06:59:42.037" v="1715"/>
            <ac:spMkLst>
              <pc:docMk/>
              <pc:sldMasterMk cId="1543259107" sldId="2147483684"/>
              <pc:sldLayoutMk cId="2148608734" sldId="2147483689"/>
              <ac:spMk id="5" creationId="{00000000-0000-0000-0000-000000000000}"/>
            </ac:spMkLst>
          </pc:spChg>
          <pc:spChg chg="mod">
            <ac:chgData name="Rosfadhila Bt Mohd (GTS/PD&amp;T)" userId="cd4c412f-a258-4cac-8c09-3cd1825a87b2" providerId="ADAL" clId="{F68632B3-F417-40E2-B8AA-43A53E19BD49}" dt="2023-04-14T06:59:42.037" v="1715"/>
            <ac:spMkLst>
              <pc:docMk/>
              <pc:sldMasterMk cId="1543259107" sldId="2147483684"/>
              <pc:sldLayoutMk cId="2148608734" sldId="2147483689"/>
              <ac:spMk id="6" creationId="{00000000-0000-0000-0000-000000000000}"/>
            </ac:spMkLst>
          </pc:spChg>
        </pc:sldLayoutChg>
        <pc:sldLayoutChg chg="modSp">
          <pc:chgData name="Rosfadhila Bt Mohd (GTS/PD&amp;T)" userId="cd4c412f-a258-4cac-8c09-3cd1825a87b2" providerId="ADAL" clId="{F68632B3-F417-40E2-B8AA-43A53E19BD49}" dt="2023-04-14T06:59:42.037" v="1715"/>
          <pc:sldLayoutMkLst>
            <pc:docMk/>
            <pc:sldMasterMk cId="1543259107" sldId="2147483684"/>
            <pc:sldLayoutMk cId="679752913" sldId="2147483692"/>
          </pc:sldLayoutMkLst>
          <pc:spChg chg="mod">
            <ac:chgData name="Rosfadhila Bt Mohd (GTS/PD&amp;T)" userId="cd4c412f-a258-4cac-8c09-3cd1825a87b2" providerId="ADAL" clId="{F68632B3-F417-40E2-B8AA-43A53E19BD49}" dt="2023-04-14T06:59:42.037" v="1715"/>
            <ac:spMkLst>
              <pc:docMk/>
              <pc:sldMasterMk cId="1543259107" sldId="2147483684"/>
              <pc:sldLayoutMk cId="679752913" sldId="2147483692"/>
              <ac:spMk id="2" creationId="{00000000-0000-0000-0000-000000000000}"/>
            </ac:spMkLst>
          </pc:spChg>
          <pc:spChg chg="mod">
            <ac:chgData name="Rosfadhila Bt Mohd (GTS/PD&amp;T)" userId="cd4c412f-a258-4cac-8c09-3cd1825a87b2" providerId="ADAL" clId="{F68632B3-F417-40E2-B8AA-43A53E19BD49}" dt="2023-04-14T06:59:42.037" v="1715"/>
            <ac:spMkLst>
              <pc:docMk/>
              <pc:sldMasterMk cId="1543259107" sldId="2147483684"/>
              <pc:sldLayoutMk cId="679752913" sldId="2147483692"/>
              <ac:spMk id="3" creationId="{00000000-0000-0000-0000-000000000000}"/>
            </ac:spMkLst>
          </pc:spChg>
          <pc:spChg chg="mod">
            <ac:chgData name="Rosfadhila Bt Mohd (GTS/PD&amp;T)" userId="cd4c412f-a258-4cac-8c09-3cd1825a87b2" providerId="ADAL" clId="{F68632B3-F417-40E2-B8AA-43A53E19BD49}" dt="2023-04-14T06:59:42.037" v="1715"/>
            <ac:spMkLst>
              <pc:docMk/>
              <pc:sldMasterMk cId="1543259107" sldId="2147483684"/>
              <pc:sldLayoutMk cId="679752913" sldId="2147483692"/>
              <ac:spMk id="4" creationId="{00000000-0000-0000-0000-000000000000}"/>
            </ac:spMkLst>
          </pc:spChg>
        </pc:sldLayoutChg>
        <pc:sldLayoutChg chg="modSp">
          <pc:chgData name="Rosfadhila Bt Mohd (GTS/PD&amp;T)" userId="cd4c412f-a258-4cac-8c09-3cd1825a87b2" providerId="ADAL" clId="{F68632B3-F417-40E2-B8AA-43A53E19BD49}" dt="2023-04-14T06:59:42.037" v="1715"/>
          <pc:sldLayoutMkLst>
            <pc:docMk/>
            <pc:sldMasterMk cId="1543259107" sldId="2147483684"/>
            <pc:sldLayoutMk cId="1780588487" sldId="2147483693"/>
          </pc:sldLayoutMkLst>
          <pc:spChg chg="mod">
            <ac:chgData name="Rosfadhila Bt Mohd (GTS/PD&amp;T)" userId="cd4c412f-a258-4cac-8c09-3cd1825a87b2" providerId="ADAL" clId="{F68632B3-F417-40E2-B8AA-43A53E19BD49}" dt="2023-04-14T06:59:42.037" v="1715"/>
            <ac:spMkLst>
              <pc:docMk/>
              <pc:sldMasterMk cId="1543259107" sldId="2147483684"/>
              <pc:sldLayoutMk cId="1780588487" sldId="2147483693"/>
              <ac:spMk id="2" creationId="{00000000-0000-0000-0000-000000000000}"/>
            </ac:spMkLst>
          </pc:spChg>
          <pc:spChg chg="mod">
            <ac:chgData name="Rosfadhila Bt Mohd (GTS/PD&amp;T)" userId="cd4c412f-a258-4cac-8c09-3cd1825a87b2" providerId="ADAL" clId="{F68632B3-F417-40E2-B8AA-43A53E19BD49}" dt="2023-04-14T06:59:42.037" v="1715"/>
            <ac:spMkLst>
              <pc:docMk/>
              <pc:sldMasterMk cId="1543259107" sldId="2147483684"/>
              <pc:sldLayoutMk cId="1780588487" sldId="2147483693"/>
              <ac:spMk id="3" creationId="{00000000-0000-0000-0000-000000000000}"/>
            </ac:spMkLst>
          </pc:spChg>
          <pc:spChg chg="mod">
            <ac:chgData name="Rosfadhila Bt Mohd (GTS/PD&amp;T)" userId="cd4c412f-a258-4cac-8c09-3cd1825a87b2" providerId="ADAL" clId="{F68632B3-F417-40E2-B8AA-43A53E19BD49}" dt="2023-04-14T06:59:42.037" v="1715"/>
            <ac:spMkLst>
              <pc:docMk/>
              <pc:sldMasterMk cId="1543259107" sldId="2147483684"/>
              <pc:sldLayoutMk cId="1780588487" sldId="2147483693"/>
              <ac:spMk id="4" creationId="{00000000-0000-0000-0000-000000000000}"/>
            </ac:spMkLst>
          </pc:spChg>
        </pc:sldLayoutChg>
        <pc:sldLayoutChg chg="modSp">
          <pc:chgData name="Rosfadhila Bt Mohd (GTS/PD&amp;T)" userId="cd4c412f-a258-4cac-8c09-3cd1825a87b2" providerId="ADAL" clId="{F68632B3-F417-40E2-B8AA-43A53E19BD49}" dt="2023-04-14T06:59:42.037" v="1715"/>
          <pc:sldLayoutMkLst>
            <pc:docMk/>
            <pc:sldMasterMk cId="1543259107" sldId="2147483684"/>
            <pc:sldLayoutMk cId="81650203" sldId="2147483695"/>
          </pc:sldLayoutMkLst>
          <pc:spChg chg="mod">
            <ac:chgData name="Rosfadhila Bt Mohd (GTS/PD&amp;T)" userId="cd4c412f-a258-4cac-8c09-3cd1825a87b2" providerId="ADAL" clId="{F68632B3-F417-40E2-B8AA-43A53E19BD49}" dt="2023-04-14T06:59:42.037" v="1715"/>
            <ac:spMkLst>
              <pc:docMk/>
              <pc:sldMasterMk cId="1543259107" sldId="2147483684"/>
              <pc:sldLayoutMk cId="81650203" sldId="2147483695"/>
              <ac:spMk id="2" creationId="{00000000-0000-0000-0000-000000000000}"/>
            </ac:spMkLst>
          </pc:spChg>
          <pc:spChg chg="mod">
            <ac:chgData name="Rosfadhila Bt Mohd (GTS/PD&amp;T)" userId="cd4c412f-a258-4cac-8c09-3cd1825a87b2" providerId="ADAL" clId="{F68632B3-F417-40E2-B8AA-43A53E19BD49}" dt="2023-04-14T06:59:42.037" v="1715"/>
            <ac:spMkLst>
              <pc:docMk/>
              <pc:sldMasterMk cId="1543259107" sldId="2147483684"/>
              <pc:sldLayoutMk cId="81650203" sldId="2147483695"/>
              <ac:spMk id="3" creationId="{00000000-0000-0000-0000-000000000000}"/>
            </ac:spMkLst>
          </pc:spChg>
        </pc:sldLayoutChg>
      </pc:sldMasterChg>
      <pc:sldMasterChg chg="modSldLayout">
        <pc:chgData name="Rosfadhila Bt Mohd (GTS/PD&amp;T)" userId="cd4c412f-a258-4cac-8c09-3cd1825a87b2" providerId="ADAL" clId="{F68632B3-F417-40E2-B8AA-43A53E19BD49}" dt="2023-04-14T08:23:49.710" v="24971"/>
        <pc:sldMasterMkLst>
          <pc:docMk/>
          <pc:sldMasterMk cId="2950885001" sldId="2147483684"/>
        </pc:sldMasterMkLst>
        <pc:sldLayoutChg chg="modSp mod">
          <pc:chgData name="Rosfadhila Bt Mohd (GTS/PD&amp;T)" userId="cd4c412f-a258-4cac-8c09-3cd1825a87b2" providerId="ADAL" clId="{F68632B3-F417-40E2-B8AA-43A53E19BD49}" dt="2023-04-14T08:04:59.664" v="24818"/>
          <pc:sldLayoutMkLst>
            <pc:docMk/>
            <pc:sldMasterMk cId="2950885001" sldId="2147483684"/>
            <pc:sldLayoutMk cId="3210789782" sldId="2147483685"/>
          </pc:sldLayoutMkLst>
          <pc:spChg chg="mod replST">
            <ac:chgData name="Rosfadhila Bt Mohd (GTS/PD&amp;T)" userId="cd4c412f-a258-4cac-8c09-3cd1825a87b2" providerId="ADAL" clId="{F68632B3-F417-40E2-B8AA-43A53E19BD49}" dt="2023-04-14T08:04:59.664" v="24818"/>
            <ac:spMkLst>
              <pc:docMk/>
              <pc:sldMasterMk cId="2950885001" sldId="2147483684"/>
              <pc:sldLayoutMk cId="3210789782" sldId="2147483685"/>
              <ac:spMk id="5" creationId="{00000000-0000-0000-0000-000000000000}"/>
            </ac:spMkLst>
          </pc:spChg>
        </pc:sldLayoutChg>
        <pc:sldLayoutChg chg="modSp mod">
          <pc:chgData name="Rosfadhila Bt Mohd (GTS/PD&amp;T)" userId="cd4c412f-a258-4cac-8c09-3cd1825a87b2" providerId="ADAL" clId="{F68632B3-F417-40E2-B8AA-43A53E19BD49}" dt="2023-04-14T08:23:49.710" v="24971"/>
          <pc:sldLayoutMkLst>
            <pc:docMk/>
            <pc:sldMasterMk cId="2950885001" sldId="2147483684"/>
            <pc:sldLayoutMk cId="2897822735" sldId="2147483686"/>
          </pc:sldLayoutMkLst>
          <pc:spChg chg="mod replST">
            <ac:chgData name="Rosfadhila Bt Mohd (GTS/PD&amp;T)" userId="cd4c412f-a258-4cac-8c09-3cd1825a87b2" providerId="ADAL" clId="{F68632B3-F417-40E2-B8AA-43A53E19BD49}" dt="2023-04-14T08:23:49.710" v="24971"/>
            <ac:spMkLst>
              <pc:docMk/>
              <pc:sldMasterMk cId="2950885001" sldId="2147483684"/>
              <pc:sldLayoutMk cId="2897822735" sldId="2147483686"/>
              <ac:spMk id="5" creationId="{00000000-0000-0000-0000-000000000000}"/>
            </ac:spMkLst>
          </pc:spChg>
        </pc:sldLayoutChg>
      </pc:sldMasterChg>
      <pc:sldMasterChg chg="modSldLayout">
        <pc:chgData name="Rosfadhila Bt Mohd (GTS/PD&amp;T)" userId="cd4c412f-a258-4cac-8c09-3cd1825a87b2" providerId="ADAL" clId="{F68632B3-F417-40E2-B8AA-43A53E19BD49}" dt="2023-04-14T06:59:41.960" v="1696" actId="6549"/>
        <pc:sldMasterMkLst>
          <pc:docMk/>
          <pc:sldMasterMk cId="2326516219" sldId="2147483696"/>
        </pc:sldMasterMkLst>
        <pc:sldLayoutChg chg="modSp mod">
          <pc:chgData name="Rosfadhila Bt Mohd (GTS/PD&amp;T)" userId="cd4c412f-a258-4cac-8c09-3cd1825a87b2" providerId="ADAL" clId="{F68632B3-F417-40E2-B8AA-43A53E19BD49}" dt="2023-04-14T06:59:41.960" v="1696" actId="6549"/>
          <pc:sldLayoutMkLst>
            <pc:docMk/>
            <pc:sldMasterMk cId="2326516219" sldId="2147483696"/>
            <pc:sldLayoutMk cId="616724532" sldId="2147483697"/>
          </pc:sldLayoutMkLst>
          <pc:spChg chg="mod replST delST">
            <ac:chgData name="Rosfadhila Bt Mohd (GTS/PD&amp;T)" userId="cd4c412f-a258-4cac-8c09-3cd1825a87b2" providerId="ADAL" clId="{F68632B3-F417-40E2-B8AA-43A53E19BD49}" dt="2023-04-14T06:59:41.960" v="1696" actId="6549"/>
            <ac:spMkLst>
              <pc:docMk/>
              <pc:sldMasterMk cId="2326516219" sldId="2147483696"/>
              <pc:sldLayoutMk cId="616724532" sldId="2147483697"/>
              <ac:spMk id="5" creationId="{00000000-0000-0000-0000-000000000000}"/>
            </ac:spMkLst>
          </pc:spChg>
        </pc:sldLayoutChg>
      </pc:sldMasterChg>
    </pc:docChg>
  </pc:docChgLst>
  <pc:docChgLst>
    <pc:chgData name="Farah Irawati Bt M Isa (GTCM/PD&amp;T)" userId="f35a37d6-1a53-4eb6-8eae-f5a4d6df4b04" providerId="ADAL" clId="{ED84843F-656C-4931-958C-28B3DF25BA80}"/>
    <pc:docChg chg="undo custSel modSld modMainMaster modNotesMaster modHandout">
      <pc:chgData name="Farah Irawati Bt M Isa (GTCM/PD&amp;T)" userId="f35a37d6-1a53-4eb6-8eae-f5a4d6df4b04" providerId="ADAL" clId="{ED84843F-656C-4931-958C-28B3DF25BA80}" dt="2023-04-14T09:03:10.858" v="5072" actId="947"/>
      <pc:docMkLst>
        <pc:docMk/>
      </pc:docMkLst>
      <pc:sldChg chg="addSp delSp modSp mod modNotes">
        <pc:chgData name="Farah Irawati Bt M Isa (GTCM/PD&amp;T)" userId="f35a37d6-1a53-4eb6-8eae-f5a4d6df4b04" providerId="ADAL" clId="{ED84843F-656C-4931-958C-28B3DF25BA80}" dt="2023-04-14T09:03:10.858" v="5072" actId="947"/>
        <pc:sldMkLst>
          <pc:docMk/>
          <pc:sldMk cId="434864559" sldId="305"/>
        </pc:sldMkLst>
        <pc:spChg chg="add del mod replST delST">
          <ac:chgData name="Farah Irawati Bt M Isa (GTCM/PD&amp;T)" userId="f35a37d6-1a53-4eb6-8eae-f5a4d6df4b04" providerId="ADAL" clId="{ED84843F-656C-4931-958C-28B3DF25BA80}" dt="2023-04-14T08:56:52.599" v="2461"/>
          <ac:spMkLst>
            <pc:docMk/>
            <pc:sldMk cId="434864559" sldId="305"/>
            <ac:spMk id="2" creationId="{6B07FD09-DEE9-F683-F297-94BBECF9D7F8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41:40.692" v="77"/>
          <ac:spMkLst>
            <pc:docMk/>
            <pc:sldMk cId="434864559" sldId="305"/>
            <ac:spMk id="2" creationId="{EF854CB1-9059-9267-73BB-50E8A556F25C}"/>
          </ac:spMkLst>
        </pc:spChg>
        <pc:spChg chg="del mod delST">
          <ac:chgData name="Farah Irawati Bt M Isa (GTCM/PD&amp;T)" userId="f35a37d6-1a53-4eb6-8eae-f5a4d6df4b04" providerId="ADAL" clId="{ED84843F-656C-4931-958C-28B3DF25BA80}" dt="2023-04-14T08:41:19.916" v="26"/>
          <ac:spMkLst>
            <pc:docMk/>
            <pc:sldMk cId="434864559" sldId="305"/>
            <ac:spMk id="3" creationId="{3F308D1F-82A5-8B0F-DE34-CA56D8191FD2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6:53.489" v="2512"/>
          <ac:spMkLst>
            <pc:docMk/>
            <pc:sldMk cId="434864559" sldId="305"/>
            <ac:spMk id="3" creationId="{53F7003E-5DC3-571D-078C-0963F061ECB9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6:55.553" v="2566"/>
          <ac:spMkLst>
            <pc:docMk/>
            <pc:sldMk cId="434864559" sldId="305"/>
            <ac:spMk id="4" creationId="{38E6AA87-DCD5-589E-B859-934754DC740D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2:04.059" v="464"/>
          <ac:spMkLst>
            <pc:docMk/>
            <pc:sldMk cId="434864559" sldId="305"/>
            <ac:spMk id="4" creationId="{C2CA0C11-1AD2-7658-DFEF-8BF14F6D929D}"/>
          </ac:spMkLst>
        </pc:spChg>
        <pc:spChg chg="add mod replST delST">
          <ac:chgData name="Farah Irawati Bt M Isa (GTCM/PD&amp;T)" userId="f35a37d6-1a53-4eb6-8eae-f5a4d6df4b04" providerId="ADAL" clId="{ED84843F-656C-4931-958C-28B3DF25BA80}" dt="2023-04-14T08:51:57.519" v="165"/>
          <ac:spMkLst>
            <pc:docMk/>
            <pc:sldMk cId="434864559" sldId="305"/>
            <ac:spMk id="5" creationId="{79FEBEC7-3FAF-AAD3-98F1-87D167B5B997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7:01.121" v="2617"/>
          <ac:spMkLst>
            <pc:docMk/>
            <pc:sldMk cId="434864559" sldId="305"/>
            <ac:spMk id="5" creationId="{BD1E39BA-CDF5-7584-3957-6452751AC49F}"/>
          </ac:spMkLst>
        </pc:spChg>
        <pc:spChg chg="add mod replST delST">
          <ac:chgData name="Farah Irawati Bt M Isa (GTCM/PD&amp;T)" userId="f35a37d6-1a53-4eb6-8eae-f5a4d6df4b04" providerId="ADAL" clId="{ED84843F-656C-4931-958C-28B3DF25BA80}" dt="2023-04-14T08:51:59.581" v="249"/>
          <ac:spMkLst>
            <pc:docMk/>
            <pc:sldMk cId="434864559" sldId="305"/>
            <ac:spMk id="6" creationId="{3261566A-3426-5333-9F96-4B7473146146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7:54.590" v="2668"/>
          <ac:spMkLst>
            <pc:docMk/>
            <pc:sldMk cId="434864559" sldId="305"/>
            <ac:spMk id="6" creationId="{AA7763B9-B190-C81E-4D41-0BFAC453B51C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9:24.559" v="2727"/>
          <ac:spMkLst>
            <pc:docMk/>
            <pc:sldMk cId="434864559" sldId="305"/>
            <ac:spMk id="7" creationId="{642C23EA-F5D3-6931-8264-E4A62D4E451D}"/>
          </ac:spMkLst>
        </pc:spChg>
        <pc:spChg chg="add mod replST delST">
          <ac:chgData name="Farah Irawati Bt M Isa (GTCM/PD&amp;T)" userId="f35a37d6-1a53-4eb6-8eae-f5a4d6df4b04" providerId="ADAL" clId="{ED84843F-656C-4931-958C-28B3DF25BA80}" dt="2023-04-14T08:52:00.635" v="333"/>
          <ac:spMkLst>
            <pc:docMk/>
            <pc:sldMk cId="434864559" sldId="305"/>
            <ac:spMk id="7" creationId="{DC14F8BE-12A6-E7F9-E249-9FD1FA1CAC01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9:27.235" v="2790"/>
          <ac:spMkLst>
            <pc:docMk/>
            <pc:sldMk cId="434864559" sldId="305"/>
            <ac:spMk id="8" creationId="{8959BF88-6141-BDDD-AC1A-DE1CA6AEC7A7}"/>
          </ac:spMkLst>
        </pc:spChg>
        <pc:spChg chg="add mod replST delST">
          <ac:chgData name="Farah Irawati Bt M Isa (GTCM/PD&amp;T)" userId="f35a37d6-1a53-4eb6-8eae-f5a4d6df4b04" providerId="ADAL" clId="{ED84843F-656C-4931-958C-28B3DF25BA80}" dt="2023-04-14T08:52:03.397" v="417"/>
          <ac:spMkLst>
            <pc:docMk/>
            <pc:sldMk cId="434864559" sldId="305"/>
            <ac:spMk id="8" creationId="{915F76C4-A503-2059-6C0C-E5E8DFDCB4D1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0:17.296" v="2845"/>
          <ac:spMkLst>
            <pc:docMk/>
            <pc:sldMk cId="434864559" sldId="305"/>
            <ac:spMk id="9" creationId="{0CED4B3C-73A9-BE84-9F4A-430B1CE1EBFC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2:12.302" v="515"/>
          <ac:spMkLst>
            <pc:docMk/>
            <pc:sldMk cId="434864559" sldId="305"/>
            <ac:spMk id="9" creationId="{806F6710-E30C-F120-B73F-26F644723683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0:37.984" v="2896"/>
          <ac:spMkLst>
            <pc:docMk/>
            <pc:sldMk cId="434864559" sldId="305"/>
            <ac:spMk id="10" creationId="{396AB354-32E9-D4E4-DE47-553D51E9A7F9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2:14.147" v="566"/>
          <ac:spMkLst>
            <pc:docMk/>
            <pc:sldMk cId="434864559" sldId="305"/>
            <ac:spMk id="10" creationId="{4CC848D2-8996-B529-107B-9DCF5B164467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0:41.983" v="3031"/>
          <ac:spMkLst>
            <pc:docMk/>
            <pc:sldMk cId="434864559" sldId="305"/>
            <ac:spMk id="11" creationId="{8CC296F0-3FE6-8943-EA85-0D7F7073E3E4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2:21.160" v="622"/>
          <ac:spMkLst>
            <pc:docMk/>
            <pc:sldMk cId="434864559" sldId="305"/>
            <ac:spMk id="11" creationId="{E5442AAE-FE21-557A-4B2A-959E2A287752}"/>
          </ac:spMkLst>
        </pc:spChg>
        <pc:spChg chg="add mod replST delST">
          <ac:chgData name="Farah Irawati Bt M Isa (GTCM/PD&amp;T)" userId="f35a37d6-1a53-4eb6-8eae-f5a4d6df4b04" providerId="ADAL" clId="{ED84843F-656C-4931-958C-28B3DF25BA80}" dt="2023-04-14T09:00:41.433" v="2984"/>
          <ac:spMkLst>
            <pc:docMk/>
            <pc:sldMk cId="434864559" sldId="305"/>
            <ac:spMk id="12" creationId="{1FEB145B-9392-3D8B-477A-E427021E3574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2:26.710" v="684"/>
          <ac:spMkLst>
            <pc:docMk/>
            <pc:sldMk cId="434864559" sldId="305"/>
            <ac:spMk id="12" creationId="{303BF782-CBB4-9F3B-EF65-201CE7FFC692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2:27.805" v="738"/>
          <ac:spMkLst>
            <pc:docMk/>
            <pc:sldMk cId="434864559" sldId="305"/>
            <ac:spMk id="13" creationId="{1F75ECCD-B99E-E88E-369E-7484B0AC7534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0:43.657" v="3082"/>
          <ac:spMkLst>
            <pc:docMk/>
            <pc:sldMk cId="434864559" sldId="305"/>
            <ac:spMk id="13" creationId="{F70325B7-EE58-623F-3523-C079182A6A6B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2:29.151" v="789"/>
          <ac:spMkLst>
            <pc:docMk/>
            <pc:sldMk cId="434864559" sldId="305"/>
            <ac:spMk id="14" creationId="{23299322-2DD0-20CB-808B-766F6E39BE61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0:45.561" v="3135"/>
          <ac:spMkLst>
            <pc:docMk/>
            <pc:sldMk cId="434864559" sldId="305"/>
            <ac:spMk id="14" creationId="{EA54B1BC-63DB-1F4F-1FA2-D2F935E54AF4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0:48.463" v="3185"/>
          <ac:spMkLst>
            <pc:docMk/>
            <pc:sldMk cId="434864559" sldId="305"/>
            <ac:spMk id="16" creationId="{AADFB0D9-C6FD-CEC5-870F-9231816E8469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2:30.118" v="840"/>
          <ac:spMkLst>
            <pc:docMk/>
            <pc:sldMk cId="434864559" sldId="305"/>
            <ac:spMk id="16" creationId="{B61A6DCB-E68F-E73C-36CB-0720AA40911C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2:31.448" v="892"/>
          <ac:spMkLst>
            <pc:docMk/>
            <pc:sldMk cId="434864559" sldId="305"/>
            <ac:spMk id="17" creationId="{4E5CEF67-5A66-5C24-7AB4-C55B7E9E5356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0:50.647" v="3239"/>
          <ac:spMkLst>
            <pc:docMk/>
            <pc:sldMk cId="434864559" sldId="305"/>
            <ac:spMk id="17" creationId="{5F3083C3-3D1F-1B50-378F-74CA75DB1E7E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0:55.457" v="3290"/>
          <ac:spMkLst>
            <pc:docMk/>
            <pc:sldMk cId="434864559" sldId="305"/>
            <ac:spMk id="18" creationId="{01E1E4F5-8D01-730B-5BE7-E7E2CF9B9591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2:32.302" v="944"/>
          <ac:spMkLst>
            <pc:docMk/>
            <pc:sldMk cId="434864559" sldId="305"/>
            <ac:spMk id="18" creationId="{FBFCBCB3-D48D-61C6-D237-17DACBD166EF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0:56.123" v="3341"/>
          <ac:spMkLst>
            <pc:docMk/>
            <pc:sldMk cId="434864559" sldId="305"/>
            <ac:spMk id="19" creationId="{0ACFFF2B-CDB1-FD25-7171-BBB96AD58C94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2:37.339" v="996"/>
          <ac:spMkLst>
            <pc:docMk/>
            <pc:sldMk cId="434864559" sldId="305"/>
            <ac:spMk id="19" creationId="{72070F96-DF1C-03EC-0616-DC34E13A8D3D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2:38.723" v="1047"/>
          <ac:spMkLst>
            <pc:docMk/>
            <pc:sldMk cId="434864559" sldId="305"/>
            <ac:spMk id="20" creationId="{3F66EE2B-D20F-F0C4-91CB-32D06482363F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0:59.393" v="3392"/>
          <ac:spMkLst>
            <pc:docMk/>
            <pc:sldMk cId="434864559" sldId="305"/>
            <ac:spMk id="20" creationId="{67C67542-0A96-F6A3-E60B-9F118DA75ABC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2:40.571" v="1097"/>
          <ac:spMkLst>
            <pc:docMk/>
            <pc:sldMk cId="434864559" sldId="305"/>
            <ac:spMk id="21" creationId="{54810784-B43E-FD04-ECBD-FEF28C44A75B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1:00.648" v="3444"/>
          <ac:spMkLst>
            <pc:docMk/>
            <pc:sldMk cId="434864559" sldId="305"/>
            <ac:spMk id="21" creationId="{83EFB537-F163-2FD5-2A57-891F5BDAACDA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2:44.453" v="1148"/>
          <ac:spMkLst>
            <pc:docMk/>
            <pc:sldMk cId="434864559" sldId="305"/>
            <ac:spMk id="22" creationId="{371AB758-BBAF-A203-8957-A79D528A3F55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1:04.347" v="3497"/>
          <ac:spMkLst>
            <pc:docMk/>
            <pc:sldMk cId="434864559" sldId="305"/>
            <ac:spMk id="22" creationId="{9F410CC5-0E3B-8765-A28C-42713292A4E3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1:06.903" v="3549"/>
          <ac:spMkLst>
            <pc:docMk/>
            <pc:sldMk cId="434864559" sldId="305"/>
            <ac:spMk id="24" creationId="{072E792C-257F-2912-9F20-EF761BE9FFD9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2:59.570" v="1199"/>
          <ac:spMkLst>
            <pc:docMk/>
            <pc:sldMk cId="434864559" sldId="305"/>
            <ac:spMk id="24" creationId="{C6BA151E-8583-035F-0303-39262224295D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3:02.688" v="1251"/>
          <ac:spMkLst>
            <pc:docMk/>
            <pc:sldMk cId="434864559" sldId="305"/>
            <ac:spMk id="25" creationId="{55C53AA2-43B1-C6DA-4223-350A4446F715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1:07.490" v="3600"/>
          <ac:spMkLst>
            <pc:docMk/>
            <pc:sldMk cId="434864559" sldId="305"/>
            <ac:spMk id="25" creationId="{D15F61AF-F992-E65B-932B-E64925D30E9E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1:10.904" v="3653"/>
          <ac:spMkLst>
            <pc:docMk/>
            <pc:sldMk cId="434864559" sldId="305"/>
            <ac:spMk id="26" creationId="{94E4F24E-8CE6-2B32-E0BD-D14941DB7A5A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3:04.773" v="1302"/>
          <ac:spMkLst>
            <pc:docMk/>
            <pc:sldMk cId="434864559" sldId="305"/>
            <ac:spMk id="26" creationId="{C7993469-D10C-FBE5-46DA-30A9B8FF7511}"/>
          </ac:spMkLst>
        </pc:spChg>
        <pc:spChg chg="mod">
          <ac:chgData name="Farah Irawati Bt M Isa (GTCM/PD&amp;T)" userId="f35a37d6-1a53-4eb6-8eae-f5a4d6df4b04" providerId="ADAL" clId="{ED84843F-656C-4931-958C-28B3DF25BA80}" dt="2023-04-14T09:03:10.315" v="5022" actId="20577"/>
          <ac:spMkLst>
            <pc:docMk/>
            <pc:sldMk cId="434864559" sldId="305"/>
            <ac:spMk id="27" creationId="{A839142C-AFDE-BB4B-9843-8C489F4DEFEA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1:13.410" v="3705"/>
          <ac:spMkLst>
            <pc:docMk/>
            <pc:sldMk cId="434864559" sldId="305"/>
            <ac:spMk id="28" creationId="{C863F9C3-F8F6-2045-2221-7184E27C30D6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3:08.275" v="1353"/>
          <ac:spMkLst>
            <pc:docMk/>
            <pc:sldMk cId="434864559" sldId="305"/>
            <ac:spMk id="28" creationId="{F467361A-6C31-3241-7B8B-21B341F3491B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1:13.997" v="3756"/>
          <ac:spMkLst>
            <pc:docMk/>
            <pc:sldMk cId="434864559" sldId="305"/>
            <ac:spMk id="29" creationId="{19F98E47-987A-7F0C-B524-5EC57171AC4C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3:09.238" v="1405"/>
          <ac:spMkLst>
            <pc:docMk/>
            <pc:sldMk cId="434864559" sldId="305"/>
            <ac:spMk id="29" creationId="{A60ACF91-D682-C6A5-6146-0F11A48C819A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3:11.073" v="1456"/>
          <ac:spMkLst>
            <pc:docMk/>
            <pc:sldMk cId="434864559" sldId="305"/>
            <ac:spMk id="30" creationId="{1940C9BE-BEB3-D3FD-1EE0-586E3DF59B5E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1:18.078" v="3809"/>
          <ac:spMkLst>
            <pc:docMk/>
            <pc:sldMk cId="434864559" sldId="305"/>
            <ac:spMk id="30" creationId="{D18A4667-BAB5-6260-0EA4-7793ECA3B6AC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1:27.569" v="3945"/>
          <ac:spMkLst>
            <pc:docMk/>
            <pc:sldMk cId="434864559" sldId="305"/>
            <ac:spMk id="31" creationId="{2D0E9F93-B88B-8F7D-BA75-6C18BB185D63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3:38.497" v="1507"/>
          <ac:spMkLst>
            <pc:docMk/>
            <pc:sldMk cId="434864559" sldId="305"/>
            <ac:spMk id="31" creationId="{582AA3B2-29CA-F704-9F03-6EEF3B629A5E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3:54.039" v="1558"/>
          <ac:spMkLst>
            <pc:docMk/>
            <pc:sldMk cId="434864559" sldId="305"/>
            <ac:spMk id="32" creationId="{93225FB0-A527-91A4-DC84-188688F97C87}"/>
          </ac:spMkLst>
        </pc:spChg>
        <pc:spChg chg="add mod replST delST">
          <ac:chgData name="Farah Irawati Bt M Isa (GTCM/PD&amp;T)" userId="f35a37d6-1a53-4eb6-8eae-f5a4d6df4b04" providerId="ADAL" clId="{ED84843F-656C-4931-958C-28B3DF25BA80}" dt="2023-04-14T09:01:26.618" v="3897"/>
          <ac:spMkLst>
            <pc:docMk/>
            <pc:sldMk cId="434864559" sldId="305"/>
            <ac:spMk id="32" creationId="{CDB21ED4-CE60-CC5C-0A62-D415EED859B4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1:31.148" v="3997"/>
          <ac:spMkLst>
            <pc:docMk/>
            <pc:sldMk cId="434864559" sldId="305"/>
            <ac:spMk id="33" creationId="{88A76B03-CAB2-A818-3DDF-2A3A8635D92D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3:54.600" v="1609"/>
          <ac:spMkLst>
            <pc:docMk/>
            <pc:sldMk cId="434864559" sldId="305"/>
            <ac:spMk id="33" creationId="{A90A45D3-6A8C-F1C6-236F-A5B337D50E1F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3:55.478" v="1660"/>
          <ac:spMkLst>
            <pc:docMk/>
            <pc:sldMk cId="434864559" sldId="305"/>
            <ac:spMk id="34" creationId="{1266D706-D282-08E3-4C11-FC42A26AE766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1:31.837" v="4048"/>
          <ac:spMkLst>
            <pc:docMk/>
            <pc:sldMk cId="434864559" sldId="305"/>
            <ac:spMk id="34" creationId="{FDDD3E0B-C71C-BCFB-6343-091F2D4E1DE8}"/>
          </ac:spMkLst>
        </pc:spChg>
        <pc:spChg chg="mod">
          <ac:chgData name="Farah Irawati Bt M Isa (GTCM/PD&amp;T)" userId="f35a37d6-1a53-4eb6-8eae-f5a4d6df4b04" providerId="ADAL" clId="{ED84843F-656C-4931-958C-28B3DF25BA80}" dt="2023-04-14T08:41:19.169" v="0" actId="1076"/>
          <ac:spMkLst>
            <pc:docMk/>
            <pc:sldMk cId="434864559" sldId="305"/>
            <ac:spMk id="35" creationId="{B18A90E2-4E2C-D115-249B-3C611AA82859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3:56.782" v="1712"/>
          <ac:spMkLst>
            <pc:docMk/>
            <pc:sldMk cId="434864559" sldId="305"/>
            <ac:spMk id="36" creationId="{A3C8F4F3-8DAE-EC99-7051-59B69612D945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1:38.108" v="4099"/>
          <ac:spMkLst>
            <pc:docMk/>
            <pc:sldMk cId="434864559" sldId="305"/>
            <ac:spMk id="36" creationId="{DF60ED7E-D5F8-60D1-D8FF-E4112E8A62A8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3:57.560" v="1764"/>
          <ac:spMkLst>
            <pc:docMk/>
            <pc:sldMk cId="434864559" sldId="305"/>
            <ac:spMk id="37" creationId="{1A84B2E6-91BA-F981-ECC9-5F979EE61B86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1:44.205" v="4157"/>
          <ac:spMkLst>
            <pc:docMk/>
            <pc:sldMk cId="434864559" sldId="305"/>
            <ac:spMk id="37" creationId="{C8819403-1219-00FE-BD10-7FB2A7AF3EC0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4:01.811" v="1836"/>
          <ac:spMkLst>
            <pc:docMk/>
            <pc:sldMk cId="434864559" sldId="305"/>
            <ac:spMk id="38" creationId="{25D7596C-5E5D-6FE2-CCCE-5243AC0909AC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1:45.473" v="4209"/>
          <ac:spMkLst>
            <pc:docMk/>
            <pc:sldMk cId="434864559" sldId="305"/>
            <ac:spMk id="38" creationId="{DAF42601-B70E-F22A-0612-789797894346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4:05.243" v="1906"/>
          <ac:spMkLst>
            <pc:docMk/>
            <pc:sldMk cId="434864559" sldId="305"/>
            <ac:spMk id="39" creationId="{916DAFB6-2363-03C4-FCD9-C9CEACB89039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1:51.149" v="4289"/>
          <ac:spMkLst>
            <pc:docMk/>
            <pc:sldMk cId="434864559" sldId="305"/>
            <ac:spMk id="39" creationId="{C29D921E-0E94-9FC5-17FA-B14EA5C5776A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2:15.721" v="4346"/>
          <ac:spMkLst>
            <pc:docMk/>
            <pc:sldMk cId="434864559" sldId="305"/>
            <ac:spMk id="40" creationId="{4FA8269C-7158-0192-5D51-93BEBFB5D21D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4:08.938" v="1957"/>
          <ac:spMkLst>
            <pc:docMk/>
            <pc:sldMk cId="434864559" sldId="305"/>
            <ac:spMk id="40" creationId="{8FD24DB5-D86E-5FDF-E16A-67FA74146B2A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2:17.203" v="4400"/>
          <ac:spMkLst>
            <pc:docMk/>
            <pc:sldMk cId="434864559" sldId="305"/>
            <ac:spMk id="41" creationId="{927884E7-9082-CD7B-94BD-91C2E3CC8A46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4:11.349" v="2008"/>
          <ac:spMkLst>
            <pc:docMk/>
            <pc:sldMk cId="434864559" sldId="305"/>
            <ac:spMk id="41" creationId="{A13C239A-79FB-C1A2-703E-9FF54A09921B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2:27.949" v="4454"/>
          <ac:spMkLst>
            <pc:docMk/>
            <pc:sldMk cId="434864559" sldId="305"/>
            <ac:spMk id="42" creationId="{6483B9FB-0BAC-0DD4-BD98-CB9DB55A631E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4:23.227" v="2075"/>
          <ac:spMkLst>
            <pc:docMk/>
            <pc:sldMk cId="434864559" sldId="305"/>
            <ac:spMk id="42" creationId="{6F06BDD4-AE49-4876-5EEF-1C66090FAEFF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2:28.829" v="4506"/>
          <ac:spMkLst>
            <pc:docMk/>
            <pc:sldMk cId="434864559" sldId="305"/>
            <ac:spMk id="43" creationId="{0D38F23F-DBFB-6242-7F8B-BFDA219966F3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4:26.449" v="2145"/>
          <ac:spMkLst>
            <pc:docMk/>
            <pc:sldMk cId="434864559" sldId="305"/>
            <ac:spMk id="43" creationId="{571D6F1A-2093-4271-F6E7-883FCBA7F0D0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2:35.261" v="4557"/>
          <ac:spMkLst>
            <pc:docMk/>
            <pc:sldMk cId="434864559" sldId="305"/>
            <ac:spMk id="44" creationId="{9D229D2D-31DF-B8FF-8FD4-1A5EBB98C1A2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4:38.755" v="2197"/>
          <ac:spMkLst>
            <pc:docMk/>
            <pc:sldMk cId="434864559" sldId="305"/>
            <ac:spMk id="44" creationId="{A1AB13AE-91C6-4EDC-D810-072C4D258EAC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2:37.351" v="4614"/>
          <ac:spMkLst>
            <pc:docMk/>
            <pc:sldMk cId="434864559" sldId="305"/>
            <ac:spMk id="45" creationId="{54A26307-E325-DDF0-674E-7CE856032956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4:39.967" v="2251"/>
          <ac:spMkLst>
            <pc:docMk/>
            <pc:sldMk cId="434864559" sldId="305"/>
            <ac:spMk id="45" creationId="{DEA7AA8C-59C2-6AC8-DF73-2D2B6D2FB321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4:43.228" v="2304"/>
          <ac:spMkLst>
            <pc:docMk/>
            <pc:sldMk cId="434864559" sldId="305"/>
            <ac:spMk id="46" creationId="{960FFFAB-05FA-C519-355D-60834B7112C1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2:44.918" v="4722"/>
          <ac:spMkLst>
            <pc:docMk/>
            <pc:sldMk cId="434864559" sldId="305"/>
            <ac:spMk id="46" creationId="{C455595D-E860-30EE-AB79-5190F8CA562E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2:46.120" v="4774"/>
          <ac:spMkLst>
            <pc:docMk/>
            <pc:sldMk cId="434864559" sldId="305"/>
            <ac:spMk id="48" creationId="{9085AE42-0762-366E-CE75-34F01AD3FB65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4:43.897" v="2355"/>
          <ac:spMkLst>
            <pc:docMk/>
            <pc:sldMk cId="434864559" sldId="305"/>
            <ac:spMk id="48" creationId="{C4AF2560-E45A-8530-1D42-C32CA4FD3DF6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8:56:48.723" v="2408"/>
          <ac:spMkLst>
            <pc:docMk/>
            <pc:sldMk cId="434864559" sldId="305"/>
            <ac:spMk id="49" creationId="{DF5519F9-88F4-89FE-FBD1-64BCABB74D8D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2:48.719" v="4834"/>
          <ac:spMkLst>
            <pc:docMk/>
            <pc:sldMk cId="434864559" sldId="305"/>
            <ac:spMk id="50" creationId="{16D7DCE6-D4A8-3CF0-445A-4EBCD28896AA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2:52.914" v="4905"/>
          <ac:spMkLst>
            <pc:docMk/>
            <pc:sldMk cId="434864559" sldId="305"/>
            <ac:spMk id="51" creationId="{C357FD92-B7AE-7143-3032-F2141F09A88E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2:58.753" v="4971"/>
          <ac:spMkLst>
            <pc:docMk/>
            <pc:sldMk cId="434864559" sldId="305"/>
            <ac:spMk id="52" creationId="{2951FFE5-DBEB-0E2D-E1DC-C8600628D3D9}"/>
          </ac:spMkLst>
        </pc:spChg>
        <pc:spChg chg="add del mod replST delST">
          <ac:chgData name="Farah Irawati Bt M Isa (GTCM/PD&amp;T)" userId="f35a37d6-1a53-4eb6-8eae-f5a4d6df4b04" providerId="ADAL" clId="{ED84843F-656C-4931-958C-28B3DF25BA80}" dt="2023-04-14T09:03:10.843" v="5048"/>
          <ac:spMkLst>
            <pc:docMk/>
            <pc:sldMk cId="434864559" sldId="305"/>
            <ac:spMk id="53" creationId="{DA74CE28-2937-2D08-0991-85CA9BD0FC52}"/>
          </ac:spMkLst>
        </pc:spChg>
        <pc:spChg chg="add mod replST">
          <ac:chgData name="Farah Irawati Bt M Isa (GTCM/PD&amp;T)" userId="f35a37d6-1a53-4eb6-8eae-f5a4d6df4b04" providerId="ADAL" clId="{ED84843F-656C-4931-958C-28B3DF25BA80}" dt="2023-04-14T09:03:10.854" v="5062"/>
          <ac:spMkLst>
            <pc:docMk/>
            <pc:sldMk cId="434864559" sldId="305"/>
            <ac:spMk id="54" creationId="{F5913728-F9ED-7991-A5FC-7F5119953ED7}"/>
          </ac:spMkLst>
        </pc:spChg>
        <pc:spChg chg="mod">
          <ac:chgData name="Farah Irawati Bt M Isa (GTCM/PD&amp;T)" userId="f35a37d6-1a53-4eb6-8eae-f5a4d6df4b04" providerId="ADAL" clId="{ED84843F-656C-4931-958C-28B3DF25BA80}" dt="2023-04-14T08:41:40.156" v="51" actId="1076"/>
          <ac:spMkLst>
            <pc:docMk/>
            <pc:sldMk cId="434864559" sldId="305"/>
            <ac:spMk id="79" creationId="{BACC5DA0-42DF-5143-A8A0-6CC8900CCFE9}"/>
          </ac:spMkLst>
        </pc:spChg>
      </pc:sldChg>
      <pc:sldMasterChg chg="modSldLayout">
        <pc:chgData name="Farah Irawati Bt M Isa (GTCM/PD&amp;T)" userId="f35a37d6-1a53-4eb6-8eae-f5a4d6df4b04" providerId="ADAL" clId="{ED84843F-656C-4931-958C-28B3DF25BA80}" dt="2023-04-14T09:03:10.850" v="5058"/>
        <pc:sldMasterMkLst>
          <pc:docMk/>
          <pc:sldMasterMk cId="2950885001" sldId="2147483684"/>
        </pc:sldMasterMkLst>
        <pc:sldLayoutChg chg="modSp mod">
          <pc:chgData name="Farah Irawati Bt M Isa (GTCM/PD&amp;T)" userId="f35a37d6-1a53-4eb6-8eae-f5a4d6df4b04" providerId="ADAL" clId="{ED84843F-656C-4931-958C-28B3DF25BA80}" dt="2023-04-14T09:03:10.850" v="5058"/>
          <pc:sldLayoutMkLst>
            <pc:docMk/>
            <pc:sldMasterMk cId="2950885001" sldId="2147483684"/>
            <pc:sldLayoutMk cId="2897822735" sldId="2147483686"/>
          </pc:sldLayoutMkLst>
          <pc:spChg chg="mod">
            <ac:chgData name="Farah Irawati Bt M Isa (GTCM/PD&amp;T)" userId="f35a37d6-1a53-4eb6-8eae-f5a4d6df4b04" providerId="ADAL" clId="{ED84843F-656C-4931-958C-28B3DF25BA80}" dt="2023-04-14T09:03:10.850" v="5058"/>
            <ac:spMkLst>
              <pc:docMk/>
              <pc:sldMasterMk cId="2950885001" sldId="2147483684"/>
              <pc:sldLayoutMk cId="2897822735" sldId="2147483686"/>
              <ac:spMk id="5" creationId="{00000000-0000-0000-0000-000000000000}"/>
            </ac:spMkLst>
          </pc:spChg>
        </pc:sldLayoutChg>
      </pc:sldMasterChg>
    </pc:docChg>
  </pc:docChgLst>
  <pc:docChgLst>
    <pc:chgData name="Rosfadhila Bt Mohd (GTS/PD&amp;T)" userId="S::rosfadhila_mohd@petronas.com::cd4c412f-a258-4cac-8c09-3cd1825a87b2" providerId="AD" clId="Web-{55307687-8782-4852-8FD8-6F259D5EBDCF}"/>
    <pc:docChg chg="modSld">
      <pc:chgData name="Rosfadhila Bt Mohd (GTS/PD&amp;T)" userId="S::rosfadhila_mohd@petronas.com::cd4c412f-a258-4cac-8c09-3cd1825a87b2" providerId="AD" clId="Web-{55307687-8782-4852-8FD8-6F259D5EBDCF}" dt="2023-04-13T22:49:35.664" v="0" actId="20577"/>
      <pc:docMkLst>
        <pc:docMk/>
      </pc:docMkLst>
      <pc:sldChg chg="modSp">
        <pc:chgData name="Rosfadhila Bt Mohd (GTS/PD&amp;T)" userId="S::rosfadhila_mohd@petronas.com::cd4c412f-a258-4cac-8c09-3cd1825a87b2" providerId="AD" clId="Web-{55307687-8782-4852-8FD8-6F259D5EBDCF}" dt="2023-04-13T22:49:35.664" v="0" actId="20577"/>
        <pc:sldMkLst>
          <pc:docMk/>
          <pc:sldMk cId="2150762131" sldId="301"/>
        </pc:sldMkLst>
        <pc:spChg chg="mod">
          <ac:chgData name="Rosfadhila Bt Mohd (GTS/PD&amp;T)" userId="S::rosfadhila_mohd@petronas.com::cd4c412f-a258-4cac-8c09-3cd1825a87b2" providerId="AD" clId="Web-{55307687-8782-4852-8FD8-6F259D5EBDCF}" dt="2023-04-13T22:49:35.664" v="0" actId="20577"/>
          <ac:spMkLst>
            <pc:docMk/>
            <pc:sldMk cId="2150762131" sldId="301"/>
            <ac:spMk id="32" creationId="{D9755D7E-19C2-4FE0-9596-2025036C974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4.xml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77681A-578C-4B0D-900A-34C5EC6A8EE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3331B2-1452-4D7D-A2AA-40FD9E8DB90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E613A-C227-4780-BBE2-E4CB7FD6CF95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1C6D2E-EDB6-4A46-A2E9-CE93D0814657}"/>
              </a:ext>
            </a:extLst>
          </p:cNvPr>
          <p:cNvSpPr>
            <a:spLocks noGrp="1"/>
          </p:cNvSpPr>
          <p:nvPr>
            <p:ph type="ftr" sz="quarter" idx="2"/>
            <p:custDataLst>
              <p:tags r:id="rId2"/>
            </p:custDataLst>
          </p:nvPr>
        </p:nvSpPr>
        <p:spPr>
          <a:xfrm>
            <a:off x="0" y="8685213"/>
            <a:ext cx="68580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600">
                <a:solidFill>
                  <a:srgbClr val="000000"/>
                </a:solidFill>
                <a:latin typeface="Verdana" panose="020B0604030504040204" pitchFamily="34" charset="0"/>
              </a:rPr>
              <a:t>Open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2CADFB-0F9A-4DF3-A6C9-1AC835727A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335A4F-13E0-451F-BFCA-3FB3E73AE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75652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3.xml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22562-87C7-4B0A-9892-D485FE796DE3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44575" y="1143000"/>
            <a:ext cx="47688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  <p:custDataLst>
              <p:tags r:id="rId2"/>
            </p:custDataLst>
          </p:nvPr>
        </p:nvSpPr>
        <p:spPr>
          <a:xfrm>
            <a:off x="0" y="8685213"/>
            <a:ext cx="68580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en-US" sz="600" b="0" i="0" u="none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/>
              <a:t>Open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24ADF-D740-48E8-A554-0AD1A8F8E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1312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1098111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1pPr>
    <a:lvl2pPr marL="549057" algn="l" defTabSz="1098111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2pPr>
    <a:lvl3pPr marL="1098111" algn="l" defTabSz="1098111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3pPr>
    <a:lvl4pPr marL="1647167" algn="l" defTabSz="1098111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4pPr>
    <a:lvl5pPr marL="2196222" algn="l" defTabSz="1098111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5pPr>
    <a:lvl6pPr marL="2745278" algn="l" defTabSz="1098111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3294334" algn="l" defTabSz="1098111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3843388" algn="l" defTabSz="1098111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4392445" algn="l" defTabSz="1098111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MY"/>
              <a:t>Open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324ADF-D740-48E8-A554-0AD1A8F8E3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9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5860" y="1646133"/>
            <a:ext cx="13213080" cy="3501813"/>
          </a:xfrm>
        </p:spPr>
        <p:txBody>
          <a:bodyPr anchor="b"/>
          <a:lstStyle>
            <a:lvl1pPr algn="ctr">
              <a:defRPr sz="8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3100" y="5282989"/>
            <a:ext cx="11658600" cy="2428451"/>
          </a:xfrm>
        </p:spPr>
        <p:txBody>
          <a:bodyPr/>
          <a:lstStyle>
            <a:lvl1pPr marL="0" indent="0" algn="ctr">
              <a:buNone/>
              <a:defRPr sz="3520"/>
            </a:lvl1pPr>
            <a:lvl2pPr marL="670575" indent="0" algn="ctr">
              <a:buNone/>
              <a:defRPr sz="2933"/>
            </a:lvl2pPr>
            <a:lvl3pPr marL="1341150" indent="0" algn="ctr">
              <a:buNone/>
              <a:defRPr sz="2640"/>
            </a:lvl3pPr>
            <a:lvl4pPr marL="2011726" indent="0" algn="ctr">
              <a:buNone/>
              <a:defRPr sz="2347"/>
            </a:lvl4pPr>
            <a:lvl5pPr marL="2682301" indent="0" algn="ctr">
              <a:buNone/>
              <a:defRPr sz="2347"/>
            </a:lvl5pPr>
            <a:lvl6pPr marL="3352876" indent="0" algn="ctr">
              <a:buNone/>
              <a:defRPr sz="2347"/>
            </a:lvl6pPr>
            <a:lvl7pPr marL="4023451" indent="0" algn="ctr">
              <a:buNone/>
              <a:defRPr sz="2347"/>
            </a:lvl7pPr>
            <a:lvl8pPr marL="4694027" indent="0" algn="ctr">
              <a:buNone/>
              <a:defRPr sz="2347"/>
            </a:lvl8pPr>
            <a:lvl9pPr marL="5364602" indent="0" algn="ctr">
              <a:buNone/>
              <a:defRPr sz="2347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0084-BDEA-4E27-9FD1-9027C71DF53F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9322649"/>
            <a:ext cx="15544800" cy="535517"/>
          </a:xfrm>
        </p:spPr>
        <p:txBody>
          <a:bodyPr/>
          <a:lstStyle>
            <a:lvl1pPr algn="l">
              <a:defRPr lang="en-MY" sz="600" b="0" i="0" u="none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r>
              <a:rPr lang="en-MY"/>
              <a:t>Open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F1F2-CA75-4D0E-AD1B-915B18A08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789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0084-BDEA-4E27-9FD1-9027C71DF53F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F1F2-CA75-4D0E-AD1B-915B18A08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751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24248" y="535517"/>
            <a:ext cx="3351848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8706" y="535517"/>
            <a:ext cx="9861233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0084-BDEA-4E27-9FD1-9027C71DF53F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F1F2-CA75-4D0E-AD1B-915B18A08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5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0084-BDEA-4E27-9FD1-9027C71DF53F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9322649"/>
            <a:ext cx="15544800" cy="535517"/>
          </a:xfrm>
        </p:spPr>
        <p:txBody>
          <a:bodyPr/>
          <a:lstStyle>
            <a:lvl1pPr algn="l">
              <a:defRPr lang="en-US" sz="600" b="0" i="0" u="none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/>
              <a:t>Open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F1F2-CA75-4D0E-AD1B-915B18A08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822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610" y="2507618"/>
            <a:ext cx="13407390" cy="4184014"/>
          </a:xfrm>
        </p:spPr>
        <p:txBody>
          <a:bodyPr anchor="b"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0610" y="6731215"/>
            <a:ext cx="13407390" cy="2200274"/>
          </a:xfrm>
        </p:spPr>
        <p:txBody>
          <a:bodyPr/>
          <a:lstStyle>
            <a:lvl1pPr marL="0" indent="0">
              <a:buNone/>
              <a:defRPr sz="3520">
                <a:solidFill>
                  <a:schemeClr val="tx1"/>
                </a:solidFill>
              </a:defRPr>
            </a:lvl1pPr>
            <a:lvl2pPr marL="670575" indent="0">
              <a:buNone/>
              <a:defRPr sz="2933">
                <a:solidFill>
                  <a:schemeClr val="tx1">
                    <a:tint val="75000"/>
                  </a:schemeClr>
                </a:solidFill>
              </a:defRPr>
            </a:lvl2pPr>
            <a:lvl3pPr marL="1341150" indent="0">
              <a:buNone/>
              <a:defRPr sz="2640">
                <a:solidFill>
                  <a:schemeClr val="tx1">
                    <a:tint val="75000"/>
                  </a:schemeClr>
                </a:solidFill>
              </a:defRPr>
            </a:lvl3pPr>
            <a:lvl4pPr marL="2011726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4pPr>
            <a:lvl5pPr marL="2682301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5pPr>
            <a:lvl6pPr marL="3352876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6pPr>
            <a:lvl7pPr marL="4023451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7pPr>
            <a:lvl8pPr marL="4694027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8pPr>
            <a:lvl9pPr marL="5364602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0084-BDEA-4E27-9FD1-9027C71DF53F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F1F2-CA75-4D0E-AD1B-915B18A08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81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8705" y="2677584"/>
            <a:ext cx="660654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69555" y="2677584"/>
            <a:ext cx="660654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0084-BDEA-4E27-9FD1-9027C71DF53F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F1F2-CA75-4D0E-AD1B-915B18A08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949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30" y="535519"/>
            <a:ext cx="13407390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0731" y="2465706"/>
            <a:ext cx="6576178" cy="1208404"/>
          </a:xfrm>
        </p:spPr>
        <p:txBody>
          <a:bodyPr anchor="b"/>
          <a:lstStyle>
            <a:lvl1pPr marL="0" indent="0">
              <a:buNone/>
              <a:defRPr sz="3520" b="1"/>
            </a:lvl1pPr>
            <a:lvl2pPr marL="670575" indent="0">
              <a:buNone/>
              <a:defRPr sz="2933" b="1"/>
            </a:lvl2pPr>
            <a:lvl3pPr marL="1341150" indent="0">
              <a:buNone/>
              <a:defRPr sz="2640" b="1"/>
            </a:lvl3pPr>
            <a:lvl4pPr marL="2011726" indent="0">
              <a:buNone/>
              <a:defRPr sz="2347" b="1"/>
            </a:lvl4pPr>
            <a:lvl5pPr marL="2682301" indent="0">
              <a:buNone/>
              <a:defRPr sz="2347" b="1"/>
            </a:lvl5pPr>
            <a:lvl6pPr marL="3352876" indent="0">
              <a:buNone/>
              <a:defRPr sz="2347" b="1"/>
            </a:lvl6pPr>
            <a:lvl7pPr marL="4023451" indent="0">
              <a:buNone/>
              <a:defRPr sz="2347" b="1"/>
            </a:lvl7pPr>
            <a:lvl8pPr marL="4694027" indent="0">
              <a:buNone/>
              <a:defRPr sz="2347" b="1"/>
            </a:lvl8pPr>
            <a:lvl9pPr marL="5364602" indent="0">
              <a:buNone/>
              <a:defRPr sz="234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0731" y="3674110"/>
            <a:ext cx="6576178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69556" y="2465706"/>
            <a:ext cx="6608565" cy="1208404"/>
          </a:xfrm>
        </p:spPr>
        <p:txBody>
          <a:bodyPr anchor="b"/>
          <a:lstStyle>
            <a:lvl1pPr marL="0" indent="0">
              <a:buNone/>
              <a:defRPr sz="3520" b="1"/>
            </a:lvl1pPr>
            <a:lvl2pPr marL="670575" indent="0">
              <a:buNone/>
              <a:defRPr sz="2933" b="1"/>
            </a:lvl2pPr>
            <a:lvl3pPr marL="1341150" indent="0">
              <a:buNone/>
              <a:defRPr sz="2640" b="1"/>
            </a:lvl3pPr>
            <a:lvl4pPr marL="2011726" indent="0">
              <a:buNone/>
              <a:defRPr sz="2347" b="1"/>
            </a:lvl4pPr>
            <a:lvl5pPr marL="2682301" indent="0">
              <a:buNone/>
              <a:defRPr sz="2347" b="1"/>
            </a:lvl5pPr>
            <a:lvl6pPr marL="3352876" indent="0">
              <a:buNone/>
              <a:defRPr sz="2347" b="1"/>
            </a:lvl6pPr>
            <a:lvl7pPr marL="4023451" indent="0">
              <a:buNone/>
              <a:defRPr sz="2347" b="1"/>
            </a:lvl7pPr>
            <a:lvl8pPr marL="4694027" indent="0">
              <a:buNone/>
              <a:defRPr sz="2347" b="1"/>
            </a:lvl8pPr>
            <a:lvl9pPr marL="5364602" indent="0">
              <a:buNone/>
              <a:defRPr sz="234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69556" y="3674110"/>
            <a:ext cx="6608565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0084-BDEA-4E27-9FD1-9027C71DF53F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F1F2-CA75-4D0E-AD1B-915B18A08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784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0084-BDEA-4E27-9FD1-9027C71DF53F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F1F2-CA75-4D0E-AD1B-915B18A08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56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0084-BDEA-4E27-9FD1-9027C71DF53F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F1F2-CA75-4D0E-AD1B-915B18A08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34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30" y="670560"/>
            <a:ext cx="5013603" cy="2346960"/>
          </a:xfrm>
        </p:spPr>
        <p:txBody>
          <a:bodyPr anchor="b"/>
          <a:lstStyle>
            <a:lvl1pPr>
              <a:defRPr sz="469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8565" y="1448226"/>
            <a:ext cx="7869555" cy="7147983"/>
          </a:xfrm>
        </p:spPr>
        <p:txBody>
          <a:bodyPr/>
          <a:lstStyle>
            <a:lvl1pPr>
              <a:defRPr sz="4693"/>
            </a:lvl1pPr>
            <a:lvl2pPr>
              <a:defRPr sz="4107"/>
            </a:lvl2pPr>
            <a:lvl3pPr>
              <a:defRPr sz="3520"/>
            </a:lvl3pPr>
            <a:lvl4pPr>
              <a:defRPr sz="2933"/>
            </a:lvl4pPr>
            <a:lvl5pPr>
              <a:defRPr sz="2933"/>
            </a:lvl5pPr>
            <a:lvl6pPr>
              <a:defRPr sz="2933"/>
            </a:lvl6pPr>
            <a:lvl7pPr>
              <a:defRPr sz="2933"/>
            </a:lvl7pPr>
            <a:lvl8pPr>
              <a:defRPr sz="2933"/>
            </a:lvl8pPr>
            <a:lvl9pPr>
              <a:defRPr sz="29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0730" y="3017520"/>
            <a:ext cx="5013603" cy="5590329"/>
          </a:xfrm>
        </p:spPr>
        <p:txBody>
          <a:bodyPr/>
          <a:lstStyle>
            <a:lvl1pPr marL="0" indent="0">
              <a:buNone/>
              <a:defRPr sz="2347"/>
            </a:lvl1pPr>
            <a:lvl2pPr marL="670575" indent="0">
              <a:buNone/>
              <a:defRPr sz="2053"/>
            </a:lvl2pPr>
            <a:lvl3pPr marL="1341150" indent="0">
              <a:buNone/>
              <a:defRPr sz="1760"/>
            </a:lvl3pPr>
            <a:lvl4pPr marL="2011726" indent="0">
              <a:buNone/>
              <a:defRPr sz="1467"/>
            </a:lvl4pPr>
            <a:lvl5pPr marL="2682301" indent="0">
              <a:buNone/>
              <a:defRPr sz="1467"/>
            </a:lvl5pPr>
            <a:lvl6pPr marL="3352876" indent="0">
              <a:buNone/>
              <a:defRPr sz="1467"/>
            </a:lvl6pPr>
            <a:lvl7pPr marL="4023451" indent="0">
              <a:buNone/>
              <a:defRPr sz="1467"/>
            </a:lvl7pPr>
            <a:lvl8pPr marL="4694027" indent="0">
              <a:buNone/>
              <a:defRPr sz="1467"/>
            </a:lvl8pPr>
            <a:lvl9pPr marL="5364602" indent="0">
              <a:buNone/>
              <a:defRPr sz="14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0084-BDEA-4E27-9FD1-9027C71DF53F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F1F2-CA75-4D0E-AD1B-915B18A08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915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30" y="670560"/>
            <a:ext cx="5013603" cy="2346960"/>
          </a:xfrm>
        </p:spPr>
        <p:txBody>
          <a:bodyPr anchor="b"/>
          <a:lstStyle>
            <a:lvl1pPr>
              <a:defRPr sz="469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8565" y="1448226"/>
            <a:ext cx="7869555" cy="7147983"/>
          </a:xfrm>
        </p:spPr>
        <p:txBody>
          <a:bodyPr anchor="t"/>
          <a:lstStyle>
            <a:lvl1pPr marL="0" indent="0">
              <a:buNone/>
              <a:defRPr sz="4693"/>
            </a:lvl1pPr>
            <a:lvl2pPr marL="670575" indent="0">
              <a:buNone/>
              <a:defRPr sz="4107"/>
            </a:lvl2pPr>
            <a:lvl3pPr marL="1341150" indent="0">
              <a:buNone/>
              <a:defRPr sz="3520"/>
            </a:lvl3pPr>
            <a:lvl4pPr marL="2011726" indent="0">
              <a:buNone/>
              <a:defRPr sz="2933"/>
            </a:lvl4pPr>
            <a:lvl5pPr marL="2682301" indent="0">
              <a:buNone/>
              <a:defRPr sz="2933"/>
            </a:lvl5pPr>
            <a:lvl6pPr marL="3352876" indent="0">
              <a:buNone/>
              <a:defRPr sz="2933"/>
            </a:lvl6pPr>
            <a:lvl7pPr marL="4023451" indent="0">
              <a:buNone/>
              <a:defRPr sz="2933"/>
            </a:lvl7pPr>
            <a:lvl8pPr marL="4694027" indent="0">
              <a:buNone/>
              <a:defRPr sz="2933"/>
            </a:lvl8pPr>
            <a:lvl9pPr marL="5364602" indent="0">
              <a:buNone/>
              <a:defRPr sz="2933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0730" y="3017520"/>
            <a:ext cx="5013603" cy="5590329"/>
          </a:xfrm>
        </p:spPr>
        <p:txBody>
          <a:bodyPr/>
          <a:lstStyle>
            <a:lvl1pPr marL="0" indent="0">
              <a:buNone/>
              <a:defRPr sz="2347"/>
            </a:lvl1pPr>
            <a:lvl2pPr marL="670575" indent="0">
              <a:buNone/>
              <a:defRPr sz="2053"/>
            </a:lvl2pPr>
            <a:lvl3pPr marL="1341150" indent="0">
              <a:buNone/>
              <a:defRPr sz="1760"/>
            </a:lvl3pPr>
            <a:lvl4pPr marL="2011726" indent="0">
              <a:buNone/>
              <a:defRPr sz="1467"/>
            </a:lvl4pPr>
            <a:lvl5pPr marL="2682301" indent="0">
              <a:buNone/>
              <a:defRPr sz="1467"/>
            </a:lvl5pPr>
            <a:lvl6pPr marL="3352876" indent="0">
              <a:buNone/>
              <a:defRPr sz="1467"/>
            </a:lvl6pPr>
            <a:lvl7pPr marL="4023451" indent="0">
              <a:buNone/>
              <a:defRPr sz="1467"/>
            </a:lvl7pPr>
            <a:lvl8pPr marL="4694027" indent="0">
              <a:buNone/>
              <a:defRPr sz="1467"/>
            </a:lvl8pPr>
            <a:lvl9pPr marL="5364602" indent="0">
              <a:buNone/>
              <a:defRPr sz="14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0084-BDEA-4E27-9FD1-9027C71DF53F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F1F2-CA75-4D0E-AD1B-915B18A08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79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8705" y="535519"/>
            <a:ext cx="1340739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8705" y="2677584"/>
            <a:ext cx="1340739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8705" y="9322649"/>
            <a:ext cx="34975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D0084-BDEA-4E27-9FD1-9027C71DF53F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9215" y="9322649"/>
            <a:ext cx="524637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8515" y="9322649"/>
            <a:ext cx="34975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2F1F2-CA75-4D0E-AD1B-915B18A08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885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341150" rtl="0" eaLnBrk="1" latinLnBrk="0" hangingPunct="1">
        <a:lnSpc>
          <a:spcPct val="90000"/>
        </a:lnSpc>
        <a:spcBef>
          <a:spcPct val="0"/>
        </a:spcBef>
        <a:buNone/>
        <a:defRPr sz="64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5288" indent="-335288" algn="l" defTabSz="134115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4107" kern="1200">
          <a:solidFill>
            <a:schemeClr val="tx1"/>
          </a:solidFill>
          <a:latin typeface="+mn-lt"/>
          <a:ea typeface="+mn-ea"/>
          <a:cs typeface="+mn-cs"/>
        </a:defRPr>
      </a:lvl1pPr>
      <a:lvl2pPr marL="1005863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3520" kern="1200">
          <a:solidFill>
            <a:schemeClr val="tx1"/>
          </a:solidFill>
          <a:latin typeface="+mn-lt"/>
          <a:ea typeface="+mn-ea"/>
          <a:cs typeface="+mn-cs"/>
        </a:defRPr>
      </a:lvl2pPr>
      <a:lvl3pPr marL="1676438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2347013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3017589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688164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358739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5029314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699890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75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150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726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301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76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451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4027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602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7091F6B5-B778-B59C-B3B9-C91893FE81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"/>
            <a:ext cx="6430780" cy="615712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D2491A3-938A-E682-7B15-6A12C95B934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261954" y="4481938"/>
            <a:ext cx="3282846" cy="5576462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A839142C-AFDE-BB4B-9843-8C489F4DEFEA}"/>
              </a:ext>
            </a:extLst>
          </p:cNvPr>
          <p:cNvSpPr/>
          <p:nvPr/>
        </p:nvSpPr>
        <p:spPr>
          <a:xfrm>
            <a:off x="384678" y="2062443"/>
            <a:ext cx="14775444" cy="75279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defTabSz="420624">
              <a:spcAft>
                <a:spcPts val="600"/>
              </a:spcAft>
            </a:pPr>
            <a:r>
              <a:rPr lang="en-US" sz="140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Pitch deck to include below aspects as a minimum: :</a:t>
            </a:r>
          </a:p>
          <a:p>
            <a:pPr marL="342900" indent="-342900" defTabSz="420624">
              <a:spcAft>
                <a:spcPts val="600"/>
              </a:spcAft>
              <a:buAutoNum type="arabicPeriod"/>
            </a:pPr>
            <a:r>
              <a:rPr lang="en-US" sz="140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</a:p>
          <a:p>
            <a:pPr marL="342900" indent="-342900" defTabSz="420624">
              <a:spcAft>
                <a:spcPts val="600"/>
              </a:spcAft>
              <a:buAutoNum type="arabicPeriod"/>
            </a:pPr>
            <a:r>
              <a:rPr lang="en-US" sz="140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 Statement</a:t>
            </a:r>
          </a:p>
          <a:p>
            <a:pPr marL="342900" indent="-342900" defTabSz="420624">
              <a:spcAft>
                <a:spcPts val="600"/>
              </a:spcAft>
              <a:buAutoNum type="arabicPeriod"/>
            </a:pPr>
            <a:r>
              <a:rPr lang="en-US" sz="140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Market / Consumer</a:t>
            </a:r>
          </a:p>
          <a:p>
            <a:pPr marL="342900" indent="-342900" defTabSz="420624">
              <a:spcAft>
                <a:spcPts val="600"/>
              </a:spcAft>
              <a:buAutoNum type="arabicPeriod"/>
            </a:pPr>
            <a:r>
              <a:rPr lang="en-US" sz="140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Methodology </a:t>
            </a:r>
          </a:p>
          <a:p>
            <a:pPr marL="342900" indent="-342900" defTabSz="420624">
              <a:spcAft>
                <a:spcPts val="600"/>
              </a:spcAft>
              <a:buAutoNum type="arabicPeriod"/>
            </a:pPr>
            <a:r>
              <a:rPr lang="en-US" sz="140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Highlights</a:t>
            </a:r>
          </a:p>
          <a:p>
            <a:pPr marL="342900" indent="-342900" defTabSz="420624">
              <a:spcAft>
                <a:spcPts val="600"/>
              </a:spcAft>
              <a:buAutoNum type="arabicPeriod"/>
            </a:pPr>
            <a:r>
              <a:rPr lang="en-US" sz="140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  <a:p>
            <a:pPr marL="342900" indent="-342900" defTabSz="420624">
              <a:spcAft>
                <a:spcPts val="600"/>
              </a:spcAft>
              <a:buAutoNum type="arabicPeriod"/>
            </a:pPr>
            <a:r>
              <a:rPr lang="en-US" sz="140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</a:t>
            </a:r>
          </a:p>
          <a:p>
            <a:pPr defTabSz="420624">
              <a:spcAft>
                <a:spcPts val="600"/>
              </a:spcAft>
            </a:pPr>
            <a:endParaRPr lang="en-US" sz="1400" i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20624">
              <a:spcAft>
                <a:spcPts val="600"/>
              </a:spcAft>
            </a:pPr>
            <a:r>
              <a:rPr lang="en-US" sz="140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Maximum 1 page of pitch deck per submission. </a:t>
            </a:r>
          </a:p>
          <a:p>
            <a:pPr marL="210312" indent="-210312" defTabSz="420624">
              <a:spcAft>
                <a:spcPts val="600"/>
              </a:spcAft>
              <a:buAutoNum type="arabicPeriod"/>
            </a:pPr>
            <a:endParaRPr lang="en-US" sz="1400" i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20624">
              <a:spcAft>
                <a:spcPts val="600"/>
              </a:spcAft>
            </a:pPr>
            <a:endParaRPr lang="en-US" sz="1400" i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18A90E2-4E2C-D115-249B-3C611AA82859}"/>
              </a:ext>
            </a:extLst>
          </p:cNvPr>
          <p:cNvSpPr txBox="1"/>
          <p:nvPr/>
        </p:nvSpPr>
        <p:spPr>
          <a:xfrm>
            <a:off x="4775687" y="200234"/>
            <a:ext cx="1038443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MY" sz="3600" b="1">
                <a:latin typeface="Museo Sans 900" panose="02000000000000000000" pitchFamily="50" charset="0"/>
              </a:rPr>
              <a:t>INNOVATION PITCH COMPETITION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3F8D022-3816-DA0C-2D30-A83622A2129A}"/>
              </a:ext>
            </a:extLst>
          </p:cNvPr>
          <p:cNvSpPr txBox="1"/>
          <p:nvPr/>
        </p:nvSpPr>
        <p:spPr>
          <a:xfrm>
            <a:off x="4775687" y="894187"/>
            <a:ext cx="1038443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MY" sz="2800">
                <a:latin typeface="Museo Sans 700" panose="02000000000000000000" pitchFamily="50" charset="0"/>
              </a:rPr>
              <a:t>CHESS SYMPOSIUM 2023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BACC5DA0-42DF-5143-A8A0-6CC8900CCFE9}"/>
              </a:ext>
            </a:extLst>
          </p:cNvPr>
          <p:cNvSpPr txBox="1"/>
          <p:nvPr/>
        </p:nvSpPr>
        <p:spPr>
          <a:xfrm>
            <a:off x="4775687" y="1316417"/>
            <a:ext cx="1038443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MY" sz="2000" b="1" i="1">
                <a:latin typeface="Museo Sans 700" panose="02000000000000000000" pitchFamily="50" charset="0"/>
              </a:rPr>
              <a:t>Empowering Youth, Unlocking the Future</a:t>
            </a:r>
          </a:p>
        </p:txBody>
      </p:sp>
      <p:sp>
        <p:nvSpPr>
          <p:cNvPr id="54" name="Footer Placeholder 53">
            <a:extLst>
              <a:ext uri="{FF2B5EF4-FFF2-40B4-BE49-F238E27FC236}">
                <a16:creationId xmlns:a16="http://schemas.microsoft.com/office/drawing/2014/main" id="{F5913728-F9ED-7991-A5FC-7F5119953ED7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Open</a:t>
            </a:r>
          </a:p>
        </p:txBody>
      </p:sp>
    </p:spTree>
    <p:extLst>
      <p:ext uri="{BB962C8B-B14F-4D97-AF65-F5344CB8AC3E}">
        <p14:creationId xmlns:p14="http://schemas.microsoft.com/office/powerpoint/2010/main" val="4348645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pen"/>
  <p:tag name="BJHEADERFOOTERTEXTMARKING" val="Open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pen"/>
  <p:tag name="BJHEADERFOOTERTEXTMARKING" val="Open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pen"/>
  <p:tag name="BJHEADERFOOTERTEXTMARKING" val="Ope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pen"/>
  <p:tag name="BJHEADERFOOTERTEXTMARKING" val="Ope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pen"/>
  <p:tag name="BJHEADERFOOTERTEXTMARKING" val="Ope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pen"/>
  <p:tag name="BJHEADERFOOTERTEXTMARKING" val="Open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sisl xmlns:xsd="http://www.w3.org/2001/XMLSchema" xmlns:xsi="http://www.w3.org/2001/XMLSchema-instance" xmlns="http://www.boldonjames.com/2008/01/sie/internal/label" sislVersion="0" policy="a894df29-9e07-45ae-95a6-4e7eb881815a" origin="userSelected">
  <element uid="156167bd-046a-459b-9d5a-a42ee179a501" value=""/>
  <element uid="01a40373-b9dd-4b9b-9ec4-eb7a27c52a46" value=""/>
  <element uid="88b1ccf5-78db-4d3a-a0cb-abb5249bc791" value=""/>
</sisl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999BD7240A2B4F93416EBA146886F5" ma:contentTypeVersion="12" ma:contentTypeDescription="Create a new document." ma:contentTypeScope="" ma:versionID="5876713da15c8f512bd9edf26b42d946">
  <xsd:schema xmlns:xsd="http://www.w3.org/2001/XMLSchema" xmlns:xs="http://www.w3.org/2001/XMLSchema" xmlns:p="http://schemas.microsoft.com/office/2006/metadata/properties" xmlns:ns2="860de272-1e4f-4b8e-aadf-e805d25e747b" xmlns:ns3="f7e2553c-553b-441c-b94d-aece1b68a617" targetNamespace="http://schemas.microsoft.com/office/2006/metadata/properties" ma:root="true" ma:fieldsID="75fd8092b402869cc824012a01f27ed8" ns2:_="" ns3:_="">
    <xsd:import namespace="860de272-1e4f-4b8e-aadf-e805d25e747b"/>
    <xsd:import namespace="f7e2553c-553b-441c-b94d-aece1b68a6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0de272-1e4f-4b8e-aadf-e805d25e74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32d644bd-1b20-4c9a-b23a-d9a92b89ba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e2553c-553b-441c-b94d-aece1b68a61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1388ca19-c913-4083-b8cc-458df77e44e4}" ma:internalName="TaxCatchAll" ma:showField="CatchAllData" ma:web="f7e2553c-553b-441c-b94d-aece1b68a61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1866B8-59FD-4E18-95D9-111D56A39E5D}">
  <ds:schemaRefs>
    <ds:schemaRef ds:uri="http://www.boldonjames.com/2008/01/sie/internal/label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121F6A7-AFAD-4E61-A640-763B0E70F5CA}">
  <ds:schemaRefs>
    <ds:schemaRef ds:uri="860de272-1e4f-4b8e-aadf-e805d25e747b"/>
    <ds:schemaRef ds:uri="f7e2553c-553b-441c-b94d-aece1b68a61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232BC4D-6C47-4542-AA91-36B9EE538FE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Application>Microsoft Office PowerPoint</Application>
  <PresentationFormat>Custom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Farhan B M Foad (GTCM/PD&amp;T)</dc:creator>
  <cp:keywords>P37r0n45DCS_OpenExternal</cp:keywords>
  <cp:revision>1</cp:revision>
  <dcterms:created xsi:type="dcterms:W3CDTF">2022-07-01T06:24:59Z</dcterms:created>
  <dcterms:modified xsi:type="dcterms:W3CDTF">2023-04-14T09:03:17Z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b8706b62-2543-44cc-b8e8-bf65d73afb80</vt:lpwstr>
  </property>
  <property fmtid="{D5CDD505-2E9C-101B-9397-08002B2CF9AE}" pid="3" name="bjSaver">
    <vt:lpwstr>cCsrzGXHphDtg2+CjEBRntqgRRdg5yu6</vt:lpwstr>
  </property>
  <property fmtid="{D5CDD505-2E9C-101B-9397-08002B2CF9AE}" pid="4" name="bjDocumentSecurityLabel">
    <vt:lpwstr>[Open] </vt:lpwstr>
  </property>
  <property fmtid="{D5CDD505-2E9C-101B-9397-08002B2CF9AE}" pid="5" name="bjDocumentLabelXML">
    <vt:lpwstr>&lt;?xml version="1.0" encoding="us-ascii"?&gt;&lt;sisl xmlns:xsd="http://www.w3.org/2001/XMLSchema" xmlns:xsi="http://www.w3.org/2001/XMLSchema-instance" sislVersion="0" policy="a894df29-9e07-45ae-95a6-4e7eb881815a" origin="userSelected" xmlns="http://www.boldonj</vt:lpwstr>
  </property>
  <property fmtid="{D5CDD505-2E9C-101B-9397-08002B2CF9AE}" pid="6" name="bjDocumentLabelXML-0">
    <vt:lpwstr>ames.com/2008/01/sie/internal/label"&gt;&lt;element uid="156167bd-046a-459b-9d5a-a42ee179a501" value="" /&gt;&lt;element uid="01a40373-b9dd-4b9b-9ec4-eb7a27c52a46" value="" /&gt;&lt;element uid="88b1ccf5-78db-4d3a-a0cb-abb5249bc791" value="" /&gt;&lt;/sisl&gt;</vt:lpwstr>
  </property>
  <property fmtid="{D5CDD505-2E9C-101B-9397-08002B2CF9AE}" pid="7" name="DCSMetadata">
    <vt:lpwstr>P37r0n45DCS_OpenExternal</vt:lpwstr>
  </property>
</Properties>
</file>